
<file path=[Content_Types].xml><?xml version="1.0" encoding="utf-8"?>
<Types xmlns="http://schemas.openxmlformats.org/package/2006/content-types">
  <Default Extension="gif" ContentType="image/gif"/>
  <Default Extension="jpeg" ContentType="image/jpeg"/>
  <Default Extension="jpg" ContentType="image/png"/>
  <Default Extension="png" ContentType="image/png"/>
  <Default Extension="rels" ContentType="application/vnd.openxmlformats-package.relationships+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media/image3.jpg" ContentType="image/jpeg"/>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ppt/notesSlides/notesSlide3.xml" ContentType="application/vnd.openxmlformats-officedocument.presentationml.notesSlide+xml"/>
  <Override PartName="/ppt/diagrams/data29.xml" ContentType="application/vnd.openxmlformats-officedocument.drawingml.diagramData+xml"/>
  <Override PartName="/ppt/diagrams/layout29.xml" ContentType="application/vnd.openxmlformats-officedocument.drawingml.diagramLayout+xml"/>
  <Override PartName="/ppt/diagrams/quickStyle29.xml" ContentType="application/vnd.openxmlformats-officedocument.drawingml.diagramStyle+xml"/>
  <Override PartName="/ppt/diagrams/colors29.xml" ContentType="application/vnd.openxmlformats-officedocument.drawingml.diagramColors+xml"/>
  <Override PartName="/ppt/diagrams/drawing29.xml" ContentType="application/vnd.ms-office.drawingml.diagramDrawing+xml"/>
  <Override PartName="/ppt/notesSlides/notesSlide4.xml" ContentType="application/vnd.openxmlformats-officedocument.presentationml.notesSlide+xml"/>
  <Override PartName="/ppt/diagrams/data30.xml" ContentType="application/vnd.openxmlformats-officedocument.drawingml.diagramData+xml"/>
  <Override PartName="/ppt/diagrams/layout30.xml" ContentType="application/vnd.openxmlformats-officedocument.drawingml.diagramLayout+xml"/>
  <Override PartName="/ppt/diagrams/quickStyle30.xml" ContentType="application/vnd.openxmlformats-officedocument.drawingml.diagramStyle+xml"/>
  <Override PartName="/ppt/diagrams/colors30.xml" ContentType="application/vnd.openxmlformats-officedocument.drawingml.diagramColors+xml"/>
  <Override PartName="/ppt/diagrams/drawing30.xml" ContentType="application/vnd.ms-office.drawingml.diagramDrawing+xml"/>
  <Override PartName="/ppt/diagrams/data31.xml" ContentType="application/vnd.openxmlformats-officedocument.drawingml.diagramData+xml"/>
  <Override PartName="/ppt/diagrams/layout31.xml" ContentType="application/vnd.openxmlformats-officedocument.drawingml.diagramLayout+xml"/>
  <Override PartName="/ppt/diagrams/quickStyle31.xml" ContentType="application/vnd.openxmlformats-officedocument.drawingml.diagramStyle+xml"/>
  <Override PartName="/ppt/diagrams/colors31.xml" ContentType="application/vnd.openxmlformats-officedocument.drawingml.diagramColors+xml"/>
  <Override PartName="/ppt/diagrams/drawing31.xml" ContentType="application/vnd.ms-office.drawingml.diagramDrawing+xml"/>
  <Override PartName="/ppt/notesSlides/notesSlide5.xml" ContentType="application/vnd.openxmlformats-officedocument.presentationml.notesSlide+xml"/>
  <Override PartName="/ppt/diagrams/data32.xml" ContentType="application/vnd.openxmlformats-officedocument.drawingml.diagramData+xml"/>
  <Override PartName="/ppt/diagrams/layout32.xml" ContentType="application/vnd.openxmlformats-officedocument.drawingml.diagramLayout+xml"/>
  <Override PartName="/ppt/diagrams/quickStyle32.xml" ContentType="application/vnd.openxmlformats-officedocument.drawingml.diagramStyle+xml"/>
  <Override PartName="/ppt/diagrams/colors32.xml" ContentType="application/vnd.openxmlformats-officedocument.drawingml.diagramColors+xml"/>
  <Override PartName="/ppt/diagrams/drawing32.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53"/>
  </p:notesMasterIdLst>
  <p:sldIdLst>
    <p:sldId id="256" r:id="rId5"/>
    <p:sldId id="449" r:id="rId6"/>
    <p:sldId id="477" r:id="rId7"/>
    <p:sldId id="258" r:id="rId8"/>
    <p:sldId id="450" r:id="rId9"/>
    <p:sldId id="499" r:id="rId10"/>
    <p:sldId id="468" r:id="rId11"/>
    <p:sldId id="502" r:id="rId12"/>
    <p:sldId id="501" r:id="rId13"/>
    <p:sldId id="504" r:id="rId14"/>
    <p:sldId id="645" r:id="rId15"/>
    <p:sldId id="503" r:id="rId16"/>
    <p:sldId id="530" r:id="rId17"/>
    <p:sldId id="634" r:id="rId18"/>
    <p:sldId id="637" r:id="rId19"/>
    <p:sldId id="635" r:id="rId20"/>
    <p:sldId id="636" r:id="rId21"/>
    <p:sldId id="505" r:id="rId22"/>
    <p:sldId id="500" r:id="rId23"/>
    <p:sldId id="511" r:id="rId24"/>
    <p:sldId id="487" r:id="rId25"/>
    <p:sldId id="480" r:id="rId26"/>
    <p:sldId id="488" r:id="rId27"/>
    <p:sldId id="646" r:id="rId28"/>
    <p:sldId id="532" r:id="rId29"/>
    <p:sldId id="515" r:id="rId30"/>
    <p:sldId id="516" r:id="rId31"/>
    <p:sldId id="517" r:id="rId32"/>
    <p:sldId id="538" r:id="rId33"/>
    <p:sldId id="570" r:id="rId34"/>
    <p:sldId id="539" r:id="rId35"/>
    <p:sldId id="540" r:id="rId36"/>
    <p:sldId id="518" r:id="rId37"/>
    <p:sldId id="519" r:id="rId38"/>
    <p:sldId id="520" r:id="rId39"/>
    <p:sldId id="571" r:id="rId40"/>
    <p:sldId id="572" r:id="rId41"/>
    <p:sldId id="543" r:id="rId42"/>
    <p:sldId id="547" r:id="rId43"/>
    <p:sldId id="574" r:id="rId44"/>
    <p:sldId id="576" r:id="rId45"/>
    <p:sldId id="643" r:id="rId46"/>
    <p:sldId id="525" r:id="rId47"/>
    <p:sldId id="640" r:id="rId48"/>
    <p:sldId id="526" r:id="rId49"/>
    <p:sldId id="641" r:id="rId50"/>
    <p:sldId id="527" r:id="rId51"/>
    <p:sldId id="642" r:id="rId52"/>
  </p:sldIdLst>
  <p:sldSz cx="12192000" cy="6858000"/>
  <p:notesSz cx="6858000" cy="9144000"/>
  <p:defaultText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3" d="100"/>
          <a:sy n="73" d="100"/>
        </p:scale>
        <p:origin x="618" y="78"/>
      </p:cViewPr>
      <p:guideLst/>
    </p:cSldViewPr>
  </p:slideViewPr>
  <p:notesTextViewPr>
    <p:cViewPr>
      <p:scale>
        <a:sx n="1" d="1"/>
        <a:sy n="1" d="1"/>
      </p:scale>
      <p:origin x="0" y="0"/>
    </p:cViewPr>
  </p:notesTextViewPr>
  <p:sorterViewPr>
    <p:cViewPr>
      <p:scale>
        <a:sx n="100" d="100"/>
        <a:sy n="100" d="100"/>
      </p:scale>
      <p:origin x="0" y="-1086"/>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notesMaster" Target="notesMasters/notesMaster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s>
</file>

<file path=ppt/diagrams/_rels/data12.xml.rels><?xml version="1.0" encoding="UTF-8" standalone="yes"?>
<Relationships xmlns="http://schemas.openxmlformats.org/package/2006/relationships"><Relationship Id="rId1" Type="http://schemas.openxmlformats.org/officeDocument/2006/relationships/image" Target="../media/image22.png"/></Relationships>
</file>

<file path=ppt/diagrams/_rels/data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image" Target="../media/image23.png"/></Relationships>
</file>

<file path=ppt/diagrams/_rels/data5.xml.rels><?xml version="1.0" encoding="UTF-8" standalone="yes"?>
<Relationships xmlns="http://schemas.openxmlformats.org/package/2006/relationships"><Relationship Id="rId3" Type="http://schemas.openxmlformats.org/officeDocument/2006/relationships/image" Target="../media/image10.png"/><Relationship Id="rId2" Type="http://schemas.microsoft.com/office/2007/relationships/hdphoto" Target="../media/hdphoto1.wdp"/><Relationship Id="rId1" Type="http://schemas.openxmlformats.org/officeDocument/2006/relationships/image" Target="../media/image9.png"/><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diagrams/_rels/drawing12.xml.rels><?xml version="1.0" encoding="UTF-8" standalone="yes"?>
<Relationships xmlns="http://schemas.openxmlformats.org/package/2006/relationships"><Relationship Id="rId1" Type="http://schemas.openxmlformats.org/officeDocument/2006/relationships/image" Target="../media/image22.png"/></Relationships>
</file>

<file path=ppt/diagrams/_rels/drawing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image" Target="../media/image23.png"/></Relationships>
</file>

<file path=ppt/diagrams/_rels/drawing5.xml.rels><?xml version="1.0" encoding="UTF-8" standalone="yes"?>
<Relationships xmlns="http://schemas.openxmlformats.org/package/2006/relationships"><Relationship Id="rId3" Type="http://schemas.openxmlformats.org/officeDocument/2006/relationships/image" Target="../media/image10.png"/><Relationship Id="rId2" Type="http://schemas.microsoft.com/office/2007/relationships/hdphoto" Target="../media/hdphoto1.wdp"/><Relationship Id="rId1" Type="http://schemas.openxmlformats.org/officeDocument/2006/relationships/image" Target="../media/image9.png"/><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73F4E54-4C9E-4493-983E-2285A19CEA60}" type="doc">
      <dgm:prSet loTypeId="urn:microsoft.com/office/officeart/2005/8/layout/vList2" loCatId="list" qsTypeId="urn:microsoft.com/office/officeart/2005/8/quickstyle/simple3" qsCatId="simple" csTypeId="urn:microsoft.com/office/officeart/2005/8/colors/colorful1" csCatId="colorful" phldr="1"/>
      <dgm:spPr/>
      <dgm:t>
        <a:bodyPr/>
        <a:lstStyle/>
        <a:p>
          <a:endParaRPr lang="es-MX"/>
        </a:p>
      </dgm:t>
    </dgm:pt>
    <dgm:pt modelId="{125BAE4D-3F88-44BC-9B08-87D1E0DAB978}">
      <dgm:prSet/>
      <dgm:spPr/>
      <dgm:t>
        <a:bodyPr/>
        <a:lstStyle/>
        <a:p>
          <a:pPr rtl="0"/>
          <a:r>
            <a:rPr lang="es-ES" b="1" dirty="0"/>
            <a:t>1.1 Introducción al Reconocimiento de Patrones</a:t>
          </a:r>
          <a:endParaRPr lang="es-MX" dirty="0"/>
        </a:p>
      </dgm:t>
    </dgm:pt>
    <dgm:pt modelId="{63416FFA-96CC-470C-878E-EA16B9A2C0B6}" type="parTrans" cxnId="{D1B0A487-2FE6-4E35-9774-14FB8B30DEE5}">
      <dgm:prSet/>
      <dgm:spPr/>
      <dgm:t>
        <a:bodyPr/>
        <a:lstStyle/>
        <a:p>
          <a:endParaRPr lang="es-MX"/>
        </a:p>
      </dgm:t>
    </dgm:pt>
    <dgm:pt modelId="{913FED89-34A1-4EF1-AF68-A2A4F0C731FE}" type="sibTrans" cxnId="{D1B0A487-2FE6-4E35-9774-14FB8B30DEE5}">
      <dgm:prSet/>
      <dgm:spPr/>
      <dgm:t>
        <a:bodyPr/>
        <a:lstStyle/>
        <a:p>
          <a:endParaRPr lang="es-MX"/>
        </a:p>
      </dgm:t>
    </dgm:pt>
    <dgm:pt modelId="{192BC8C1-A8E4-4389-A3EC-48A22C5827CA}">
      <dgm:prSet/>
      <dgm:spPr/>
      <dgm:t>
        <a:bodyPr/>
        <a:lstStyle/>
        <a:p>
          <a:pPr rtl="0"/>
          <a:r>
            <a:rPr lang="es-ES"/>
            <a:t>1.2 Características</a:t>
          </a:r>
          <a:endParaRPr lang="es-MX"/>
        </a:p>
      </dgm:t>
    </dgm:pt>
    <dgm:pt modelId="{B16563B5-CAEC-4897-A20B-2F0518B9A917}" type="parTrans" cxnId="{D9744D34-7174-4ACB-A13A-9BEDCC62E7A3}">
      <dgm:prSet/>
      <dgm:spPr/>
      <dgm:t>
        <a:bodyPr/>
        <a:lstStyle/>
        <a:p>
          <a:endParaRPr lang="es-MX"/>
        </a:p>
      </dgm:t>
    </dgm:pt>
    <dgm:pt modelId="{8165E4D4-7218-4054-8427-5FAC75B25AAA}" type="sibTrans" cxnId="{D9744D34-7174-4ACB-A13A-9BEDCC62E7A3}">
      <dgm:prSet/>
      <dgm:spPr/>
      <dgm:t>
        <a:bodyPr/>
        <a:lstStyle/>
        <a:p>
          <a:endParaRPr lang="es-MX"/>
        </a:p>
      </dgm:t>
    </dgm:pt>
    <dgm:pt modelId="{5C9E3E87-417B-4F18-A49F-471E7B228627}">
      <dgm:prSet/>
      <dgm:spPr/>
      <dgm:t>
        <a:bodyPr/>
        <a:lstStyle/>
        <a:p>
          <a:pPr rtl="0"/>
          <a:r>
            <a:rPr lang="es-ES" dirty="0"/>
            <a:t>1.3 Vectores característicos y clasificadores</a:t>
          </a:r>
          <a:endParaRPr lang="es-MX" dirty="0"/>
        </a:p>
      </dgm:t>
    </dgm:pt>
    <dgm:pt modelId="{C02C018C-68F3-4FB7-BBA6-DA7DC4AF4F9C}" type="parTrans" cxnId="{7289084F-CAE1-4139-9F45-A1B986C2DA79}">
      <dgm:prSet/>
      <dgm:spPr/>
      <dgm:t>
        <a:bodyPr/>
        <a:lstStyle/>
        <a:p>
          <a:endParaRPr lang="es-MX"/>
        </a:p>
      </dgm:t>
    </dgm:pt>
    <dgm:pt modelId="{C0111965-CCE2-4153-B1B7-FB0B3AF7D1CA}" type="sibTrans" cxnId="{7289084F-CAE1-4139-9F45-A1B986C2DA79}">
      <dgm:prSet/>
      <dgm:spPr/>
      <dgm:t>
        <a:bodyPr/>
        <a:lstStyle/>
        <a:p>
          <a:endParaRPr lang="es-MX"/>
        </a:p>
      </dgm:t>
    </dgm:pt>
    <dgm:pt modelId="{E62D3F4C-34B9-4765-80B9-673DED257CB2}">
      <dgm:prSet/>
      <dgm:spPr/>
      <dgm:t>
        <a:bodyPr/>
        <a:lstStyle/>
        <a:p>
          <a:pPr rtl="0"/>
          <a:r>
            <a:rPr lang="es-ES" dirty="0"/>
            <a:t>1.4 Aprendizaje supervisado</a:t>
          </a:r>
          <a:endParaRPr lang="es-MX" dirty="0"/>
        </a:p>
      </dgm:t>
    </dgm:pt>
    <dgm:pt modelId="{543E6208-5C98-43BE-A9C6-8A1CD4CFDEBD}" type="parTrans" cxnId="{857A59D7-2C37-44C5-85CC-6F83E07E5A15}">
      <dgm:prSet/>
      <dgm:spPr/>
      <dgm:t>
        <a:bodyPr/>
        <a:lstStyle/>
        <a:p>
          <a:endParaRPr lang="es-MX"/>
        </a:p>
      </dgm:t>
    </dgm:pt>
    <dgm:pt modelId="{C46634BB-F751-4B6D-A7EA-BB3468F31E8F}" type="sibTrans" cxnId="{857A59D7-2C37-44C5-85CC-6F83E07E5A15}">
      <dgm:prSet/>
      <dgm:spPr/>
      <dgm:t>
        <a:bodyPr/>
        <a:lstStyle/>
        <a:p>
          <a:endParaRPr lang="es-MX"/>
        </a:p>
      </dgm:t>
    </dgm:pt>
    <dgm:pt modelId="{F1759890-5148-4B41-B33B-DF29CF974D43}">
      <dgm:prSet/>
      <dgm:spPr/>
      <dgm:t>
        <a:bodyPr/>
        <a:lstStyle/>
        <a:p>
          <a:pPr rtl="0"/>
          <a:r>
            <a:rPr lang="es-ES" dirty="0"/>
            <a:t>1.5 Aprendizaje no supervisado</a:t>
          </a:r>
          <a:endParaRPr lang="es-MX" dirty="0"/>
        </a:p>
      </dgm:t>
    </dgm:pt>
    <dgm:pt modelId="{80B219B1-B416-45FB-BE52-830400A2ADEB}" type="parTrans" cxnId="{9A10F45E-4F8C-46C1-8E82-D2B76096F167}">
      <dgm:prSet/>
      <dgm:spPr/>
      <dgm:t>
        <a:bodyPr/>
        <a:lstStyle/>
        <a:p>
          <a:endParaRPr lang="es-MX"/>
        </a:p>
      </dgm:t>
    </dgm:pt>
    <dgm:pt modelId="{37A3B822-8E0E-41BD-BAB3-A2BC28EFA738}" type="sibTrans" cxnId="{9A10F45E-4F8C-46C1-8E82-D2B76096F167}">
      <dgm:prSet/>
      <dgm:spPr/>
      <dgm:t>
        <a:bodyPr/>
        <a:lstStyle/>
        <a:p>
          <a:endParaRPr lang="es-MX"/>
        </a:p>
      </dgm:t>
    </dgm:pt>
    <dgm:pt modelId="{2CBF1664-50C4-4579-984D-7BFCD3029279}">
      <dgm:prSet/>
      <dgm:spPr/>
      <dgm:t>
        <a:bodyPr/>
        <a:lstStyle/>
        <a:p>
          <a:pPr rtl="0"/>
          <a:r>
            <a:rPr lang="es-ES" dirty="0"/>
            <a:t>1.6 Aprendizaje </a:t>
          </a:r>
          <a:r>
            <a:rPr lang="es-ES" dirty="0" err="1"/>
            <a:t>semi-supervisado</a:t>
          </a:r>
          <a:endParaRPr lang="es-MX" dirty="0"/>
        </a:p>
      </dgm:t>
    </dgm:pt>
    <dgm:pt modelId="{E4561F4A-8984-4901-A22A-DBBD5AF3BFA0}" type="parTrans" cxnId="{EBA54DBB-5BEB-41FF-B9B0-AB53BE011136}">
      <dgm:prSet/>
      <dgm:spPr/>
      <dgm:t>
        <a:bodyPr/>
        <a:lstStyle/>
        <a:p>
          <a:endParaRPr lang="es-MX"/>
        </a:p>
      </dgm:t>
    </dgm:pt>
    <dgm:pt modelId="{5D626FD5-AA5A-42CD-8585-3270CB9AD34F}" type="sibTrans" cxnId="{EBA54DBB-5BEB-41FF-B9B0-AB53BE011136}">
      <dgm:prSet/>
      <dgm:spPr/>
      <dgm:t>
        <a:bodyPr/>
        <a:lstStyle/>
        <a:p>
          <a:endParaRPr lang="es-MX"/>
        </a:p>
      </dgm:t>
    </dgm:pt>
    <dgm:pt modelId="{55D6DAB5-E45C-4C08-80FD-3E2198B71E56}" type="pres">
      <dgm:prSet presAssocID="{373F4E54-4C9E-4493-983E-2285A19CEA60}" presName="linear" presStyleCnt="0">
        <dgm:presLayoutVars>
          <dgm:animLvl val="lvl"/>
          <dgm:resizeHandles val="exact"/>
        </dgm:presLayoutVars>
      </dgm:prSet>
      <dgm:spPr/>
    </dgm:pt>
    <dgm:pt modelId="{1256519C-9B46-4FF7-93B8-925153702890}" type="pres">
      <dgm:prSet presAssocID="{125BAE4D-3F88-44BC-9B08-87D1E0DAB978}" presName="parentText" presStyleLbl="node1" presStyleIdx="0" presStyleCnt="6">
        <dgm:presLayoutVars>
          <dgm:chMax val="0"/>
          <dgm:bulletEnabled val="1"/>
        </dgm:presLayoutVars>
      </dgm:prSet>
      <dgm:spPr/>
    </dgm:pt>
    <dgm:pt modelId="{E2CB8775-88B7-4359-9180-C8ED4A283DFB}" type="pres">
      <dgm:prSet presAssocID="{913FED89-34A1-4EF1-AF68-A2A4F0C731FE}" presName="spacer" presStyleCnt="0"/>
      <dgm:spPr/>
    </dgm:pt>
    <dgm:pt modelId="{95FDF3F2-38BF-4AD6-B819-A9B459294EE7}" type="pres">
      <dgm:prSet presAssocID="{192BC8C1-A8E4-4389-A3EC-48A22C5827CA}" presName="parentText" presStyleLbl="node1" presStyleIdx="1" presStyleCnt="6">
        <dgm:presLayoutVars>
          <dgm:chMax val="0"/>
          <dgm:bulletEnabled val="1"/>
        </dgm:presLayoutVars>
      </dgm:prSet>
      <dgm:spPr/>
    </dgm:pt>
    <dgm:pt modelId="{17E7A785-E7A4-4905-8F84-7A1ADBCD1BB1}" type="pres">
      <dgm:prSet presAssocID="{8165E4D4-7218-4054-8427-5FAC75B25AAA}" presName="spacer" presStyleCnt="0"/>
      <dgm:spPr/>
    </dgm:pt>
    <dgm:pt modelId="{7D89FBD0-5CE6-4612-9908-3FB92160F3D0}" type="pres">
      <dgm:prSet presAssocID="{5C9E3E87-417B-4F18-A49F-471E7B228627}" presName="parentText" presStyleLbl="node1" presStyleIdx="2" presStyleCnt="6">
        <dgm:presLayoutVars>
          <dgm:chMax val="0"/>
          <dgm:bulletEnabled val="1"/>
        </dgm:presLayoutVars>
      </dgm:prSet>
      <dgm:spPr/>
    </dgm:pt>
    <dgm:pt modelId="{F2EE1548-182E-40C0-8AD8-E7A9768E99DF}" type="pres">
      <dgm:prSet presAssocID="{C0111965-CCE2-4153-B1B7-FB0B3AF7D1CA}" presName="spacer" presStyleCnt="0"/>
      <dgm:spPr/>
    </dgm:pt>
    <dgm:pt modelId="{1ABB8F94-3421-48F6-950B-1B490631DEFD}" type="pres">
      <dgm:prSet presAssocID="{E62D3F4C-34B9-4765-80B9-673DED257CB2}" presName="parentText" presStyleLbl="node1" presStyleIdx="3" presStyleCnt="6">
        <dgm:presLayoutVars>
          <dgm:chMax val="0"/>
          <dgm:bulletEnabled val="1"/>
        </dgm:presLayoutVars>
      </dgm:prSet>
      <dgm:spPr/>
    </dgm:pt>
    <dgm:pt modelId="{60288F51-4C08-4BEF-BFCF-6A09C5455E83}" type="pres">
      <dgm:prSet presAssocID="{C46634BB-F751-4B6D-A7EA-BB3468F31E8F}" presName="spacer" presStyleCnt="0"/>
      <dgm:spPr/>
    </dgm:pt>
    <dgm:pt modelId="{90670888-9132-4D29-8479-DCEB9F67643F}" type="pres">
      <dgm:prSet presAssocID="{F1759890-5148-4B41-B33B-DF29CF974D43}" presName="parentText" presStyleLbl="node1" presStyleIdx="4" presStyleCnt="6">
        <dgm:presLayoutVars>
          <dgm:chMax val="0"/>
          <dgm:bulletEnabled val="1"/>
        </dgm:presLayoutVars>
      </dgm:prSet>
      <dgm:spPr/>
    </dgm:pt>
    <dgm:pt modelId="{AB9A3F9E-0C56-432B-B897-7B274A434FAF}" type="pres">
      <dgm:prSet presAssocID="{37A3B822-8E0E-41BD-BAB3-A2BC28EFA738}" presName="spacer" presStyleCnt="0"/>
      <dgm:spPr/>
    </dgm:pt>
    <dgm:pt modelId="{41ECE5CB-72E4-434E-89D6-6CB57EF5611E}" type="pres">
      <dgm:prSet presAssocID="{2CBF1664-50C4-4579-984D-7BFCD3029279}" presName="parentText" presStyleLbl="node1" presStyleIdx="5" presStyleCnt="6">
        <dgm:presLayoutVars>
          <dgm:chMax val="0"/>
          <dgm:bulletEnabled val="1"/>
        </dgm:presLayoutVars>
      </dgm:prSet>
      <dgm:spPr/>
    </dgm:pt>
  </dgm:ptLst>
  <dgm:cxnLst>
    <dgm:cxn modelId="{A1633315-A2B9-405D-AD9E-17164CD2DB73}" type="presOf" srcId="{373F4E54-4C9E-4493-983E-2285A19CEA60}" destId="{55D6DAB5-E45C-4C08-80FD-3E2198B71E56}" srcOrd="0" destOrd="0" presId="urn:microsoft.com/office/officeart/2005/8/layout/vList2"/>
    <dgm:cxn modelId="{D9744D34-7174-4ACB-A13A-9BEDCC62E7A3}" srcId="{373F4E54-4C9E-4493-983E-2285A19CEA60}" destId="{192BC8C1-A8E4-4389-A3EC-48A22C5827CA}" srcOrd="1" destOrd="0" parTransId="{B16563B5-CAEC-4897-A20B-2F0518B9A917}" sibTransId="{8165E4D4-7218-4054-8427-5FAC75B25AAA}"/>
    <dgm:cxn modelId="{9A10F45E-4F8C-46C1-8E82-D2B76096F167}" srcId="{373F4E54-4C9E-4493-983E-2285A19CEA60}" destId="{F1759890-5148-4B41-B33B-DF29CF974D43}" srcOrd="4" destOrd="0" parTransId="{80B219B1-B416-45FB-BE52-830400A2ADEB}" sibTransId="{37A3B822-8E0E-41BD-BAB3-A2BC28EFA738}"/>
    <dgm:cxn modelId="{7289084F-CAE1-4139-9F45-A1B986C2DA79}" srcId="{373F4E54-4C9E-4493-983E-2285A19CEA60}" destId="{5C9E3E87-417B-4F18-A49F-471E7B228627}" srcOrd="2" destOrd="0" parTransId="{C02C018C-68F3-4FB7-BBA6-DA7DC4AF4F9C}" sibTransId="{C0111965-CCE2-4153-B1B7-FB0B3AF7D1CA}"/>
    <dgm:cxn modelId="{D1B0A487-2FE6-4E35-9774-14FB8B30DEE5}" srcId="{373F4E54-4C9E-4493-983E-2285A19CEA60}" destId="{125BAE4D-3F88-44BC-9B08-87D1E0DAB978}" srcOrd="0" destOrd="0" parTransId="{63416FFA-96CC-470C-878E-EA16B9A2C0B6}" sibTransId="{913FED89-34A1-4EF1-AF68-A2A4F0C731FE}"/>
    <dgm:cxn modelId="{4086F593-2839-4A55-9508-F044C9066976}" type="presOf" srcId="{192BC8C1-A8E4-4389-A3EC-48A22C5827CA}" destId="{95FDF3F2-38BF-4AD6-B819-A9B459294EE7}" srcOrd="0" destOrd="0" presId="urn:microsoft.com/office/officeart/2005/8/layout/vList2"/>
    <dgm:cxn modelId="{EBA54DBB-5BEB-41FF-B9B0-AB53BE011136}" srcId="{373F4E54-4C9E-4493-983E-2285A19CEA60}" destId="{2CBF1664-50C4-4579-984D-7BFCD3029279}" srcOrd="5" destOrd="0" parTransId="{E4561F4A-8984-4901-A22A-DBBD5AF3BFA0}" sibTransId="{5D626FD5-AA5A-42CD-8585-3270CB9AD34F}"/>
    <dgm:cxn modelId="{CDF1C8C4-0930-4258-B6EC-45BE68D67DF7}" type="presOf" srcId="{2CBF1664-50C4-4579-984D-7BFCD3029279}" destId="{41ECE5CB-72E4-434E-89D6-6CB57EF5611E}" srcOrd="0" destOrd="0" presId="urn:microsoft.com/office/officeart/2005/8/layout/vList2"/>
    <dgm:cxn modelId="{A671A8D5-15C0-4245-9B81-DE77D130FC69}" type="presOf" srcId="{F1759890-5148-4B41-B33B-DF29CF974D43}" destId="{90670888-9132-4D29-8479-DCEB9F67643F}" srcOrd="0" destOrd="0" presId="urn:microsoft.com/office/officeart/2005/8/layout/vList2"/>
    <dgm:cxn modelId="{857A59D7-2C37-44C5-85CC-6F83E07E5A15}" srcId="{373F4E54-4C9E-4493-983E-2285A19CEA60}" destId="{E62D3F4C-34B9-4765-80B9-673DED257CB2}" srcOrd="3" destOrd="0" parTransId="{543E6208-5C98-43BE-A9C6-8A1CD4CFDEBD}" sibTransId="{C46634BB-F751-4B6D-A7EA-BB3468F31E8F}"/>
    <dgm:cxn modelId="{C36B49E6-5378-47D7-ACE4-D6144E20AD8B}" type="presOf" srcId="{125BAE4D-3F88-44BC-9B08-87D1E0DAB978}" destId="{1256519C-9B46-4FF7-93B8-925153702890}" srcOrd="0" destOrd="0" presId="urn:microsoft.com/office/officeart/2005/8/layout/vList2"/>
    <dgm:cxn modelId="{F1C6ABE6-C143-4DC7-B46B-251F2DF00684}" type="presOf" srcId="{E62D3F4C-34B9-4765-80B9-673DED257CB2}" destId="{1ABB8F94-3421-48F6-950B-1B490631DEFD}" srcOrd="0" destOrd="0" presId="urn:microsoft.com/office/officeart/2005/8/layout/vList2"/>
    <dgm:cxn modelId="{6CF531F7-EFE1-4365-AD4D-38C1612CFB62}" type="presOf" srcId="{5C9E3E87-417B-4F18-A49F-471E7B228627}" destId="{7D89FBD0-5CE6-4612-9908-3FB92160F3D0}" srcOrd="0" destOrd="0" presId="urn:microsoft.com/office/officeart/2005/8/layout/vList2"/>
    <dgm:cxn modelId="{DF1BEFD5-BB0D-419E-96F0-848371FB65BD}" type="presParOf" srcId="{55D6DAB5-E45C-4C08-80FD-3E2198B71E56}" destId="{1256519C-9B46-4FF7-93B8-925153702890}" srcOrd="0" destOrd="0" presId="urn:microsoft.com/office/officeart/2005/8/layout/vList2"/>
    <dgm:cxn modelId="{1B09846E-F913-480D-8FF2-5A27A31026E1}" type="presParOf" srcId="{55D6DAB5-E45C-4C08-80FD-3E2198B71E56}" destId="{E2CB8775-88B7-4359-9180-C8ED4A283DFB}" srcOrd="1" destOrd="0" presId="urn:microsoft.com/office/officeart/2005/8/layout/vList2"/>
    <dgm:cxn modelId="{757D5B14-DCBB-4070-8546-DB8D5E3FE44F}" type="presParOf" srcId="{55D6DAB5-E45C-4C08-80FD-3E2198B71E56}" destId="{95FDF3F2-38BF-4AD6-B819-A9B459294EE7}" srcOrd="2" destOrd="0" presId="urn:microsoft.com/office/officeart/2005/8/layout/vList2"/>
    <dgm:cxn modelId="{353857D1-20D4-4A89-AED4-9DE536DAFC86}" type="presParOf" srcId="{55D6DAB5-E45C-4C08-80FD-3E2198B71E56}" destId="{17E7A785-E7A4-4905-8F84-7A1ADBCD1BB1}" srcOrd="3" destOrd="0" presId="urn:microsoft.com/office/officeart/2005/8/layout/vList2"/>
    <dgm:cxn modelId="{7A0E7202-0D27-4702-A1AD-158199FD0A6F}" type="presParOf" srcId="{55D6DAB5-E45C-4C08-80FD-3E2198B71E56}" destId="{7D89FBD0-5CE6-4612-9908-3FB92160F3D0}" srcOrd="4" destOrd="0" presId="urn:microsoft.com/office/officeart/2005/8/layout/vList2"/>
    <dgm:cxn modelId="{550ED74F-402B-4DDA-AD40-699F7C1CFFA7}" type="presParOf" srcId="{55D6DAB5-E45C-4C08-80FD-3E2198B71E56}" destId="{F2EE1548-182E-40C0-8AD8-E7A9768E99DF}" srcOrd="5" destOrd="0" presId="urn:microsoft.com/office/officeart/2005/8/layout/vList2"/>
    <dgm:cxn modelId="{295AC2D1-7312-4336-8118-C8282AE93515}" type="presParOf" srcId="{55D6DAB5-E45C-4C08-80FD-3E2198B71E56}" destId="{1ABB8F94-3421-48F6-950B-1B490631DEFD}" srcOrd="6" destOrd="0" presId="urn:microsoft.com/office/officeart/2005/8/layout/vList2"/>
    <dgm:cxn modelId="{B2E6213B-7CD6-43D9-8144-C19F27D6EE44}" type="presParOf" srcId="{55D6DAB5-E45C-4C08-80FD-3E2198B71E56}" destId="{60288F51-4C08-4BEF-BFCF-6A09C5455E83}" srcOrd="7" destOrd="0" presId="urn:microsoft.com/office/officeart/2005/8/layout/vList2"/>
    <dgm:cxn modelId="{288F0B28-E323-4E30-8921-588C94F433CE}" type="presParOf" srcId="{55D6DAB5-E45C-4C08-80FD-3E2198B71E56}" destId="{90670888-9132-4D29-8479-DCEB9F67643F}" srcOrd="8" destOrd="0" presId="urn:microsoft.com/office/officeart/2005/8/layout/vList2"/>
    <dgm:cxn modelId="{229481ED-A34A-4F19-921B-2BF924AF9638}" type="presParOf" srcId="{55D6DAB5-E45C-4C08-80FD-3E2198B71E56}" destId="{AB9A3F9E-0C56-432B-B897-7B274A434FAF}" srcOrd="9" destOrd="0" presId="urn:microsoft.com/office/officeart/2005/8/layout/vList2"/>
    <dgm:cxn modelId="{53A1B5E7-A3D4-48B6-B7CA-CDB970FAB85E}" type="presParOf" srcId="{55D6DAB5-E45C-4C08-80FD-3E2198B71E56}" destId="{41ECE5CB-72E4-434E-89D6-6CB57EF5611E}" srcOrd="1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857462C2-1AC1-4019-823C-ED8C5F96077B}" type="doc">
      <dgm:prSet loTypeId="urn:microsoft.com/office/officeart/2005/8/layout/vList2" loCatId="list" qsTypeId="urn:microsoft.com/office/officeart/2005/8/quickstyle/simple3" qsCatId="simple" csTypeId="urn:microsoft.com/office/officeart/2005/8/colors/colorful5" csCatId="colorful" phldr="1"/>
      <dgm:spPr/>
      <dgm:t>
        <a:bodyPr/>
        <a:lstStyle/>
        <a:p>
          <a:endParaRPr lang="es-MX"/>
        </a:p>
      </dgm:t>
    </dgm:pt>
    <dgm:pt modelId="{84F3C8B8-F8BF-4D58-A4F7-CAD3F5036686}">
      <dgm:prSet custT="1"/>
      <dgm:spPr/>
      <dgm:t>
        <a:bodyPr/>
        <a:lstStyle/>
        <a:p>
          <a:pPr rtl="0"/>
          <a:r>
            <a:rPr lang="es-ES" sz="1800" b="1"/>
            <a:t>Evaluación del error de clasificación:</a:t>
          </a:r>
          <a:endParaRPr lang="es-MX" sz="1800"/>
        </a:p>
      </dgm:t>
    </dgm:pt>
    <dgm:pt modelId="{A0E7F53E-D85B-457A-A1E8-5AF2D9BEF1C9}" type="parTrans" cxnId="{51D9B36F-14FD-447C-B2A1-AA68C895FB08}">
      <dgm:prSet/>
      <dgm:spPr/>
      <dgm:t>
        <a:bodyPr/>
        <a:lstStyle/>
        <a:p>
          <a:endParaRPr lang="es-MX" sz="1400"/>
        </a:p>
      </dgm:t>
    </dgm:pt>
    <dgm:pt modelId="{BF524018-94BE-4429-8D09-318F56FC3533}" type="sibTrans" cxnId="{51D9B36F-14FD-447C-B2A1-AA68C895FB08}">
      <dgm:prSet/>
      <dgm:spPr/>
      <dgm:t>
        <a:bodyPr/>
        <a:lstStyle/>
        <a:p>
          <a:endParaRPr lang="es-MX" sz="1400"/>
        </a:p>
      </dgm:t>
    </dgm:pt>
    <dgm:pt modelId="{4FA31CD5-D33C-42A7-891D-EB5E3A5F2723}">
      <dgm:prSet custT="1"/>
      <dgm:spPr/>
      <dgm:t>
        <a:bodyPr/>
        <a:lstStyle/>
        <a:p>
          <a:pPr rtl="0"/>
          <a:r>
            <a:rPr lang="es-ES" sz="1800" b="1" dirty="0"/>
            <a:t>Falso rechazo (falso negativo) y falsa aceptación (faso </a:t>
          </a:r>
          <a:r>
            <a:rPr lang="es-ES" sz="1800" b="1"/>
            <a:t>positivo):</a:t>
          </a:r>
          <a:endParaRPr lang="es-MX" sz="1800" dirty="0"/>
        </a:p>
      </dgm:t>
    </dgm:pt>
    <dgm:pt modelId="{FF319C7A-CE20-4D37-97AA-BDD27A850F08}" type="parTrans" cxnId="{2FDC3ADE-4208-4B52-BC2F-5191C17312EA}">
      <dgm:prSet/>
      <dgm:spPr/>
      <dgm:t>
        <a:bodyPr/>
        <a:lstStyle/>
        <a:p>
          <a:endParaRPr lang="es-MX" sz="1400"/>
        </a:p>
      </dgm:t>
    </dgm:pt>
    <dgm:pt modelId="{9BC9BEA6-1733-47C9-9C2F-19462E14104F}" type="sibTrans" cxnId="{2FDC3ADE-4208-4B52-BC2F-5191C17312EA}">
      <dgm:prSet/>
      <dgm:spPr/>
      <dgm:t>
        <a:bodyPr/>
        <a:lstStyle/>
        <a:p>
          <a:endParaRPr lang="es-MX" sz="1400"/>
        </a:p>
      </dgm:t>
    </dgm:pt>
    <dgm:pt modelId="{260DA0F0-42BA-46ED-AC41-8F0EAB3AF992}">
      <dgm:prSet custT="1"/>
      <dgm:spPr/>
      <dgm:t>
        <a:bodyPr/>
        <a:lstStyle/>
        <a:p>
          <a:pPr rtl="0"/>
          <a:r>
            <a:rPr lang="es-ES" sz="1600"/>
            <a:t>“error de clasificación”, “tasa de error empírica”, “tasa de rechazo empírica”, “conjunto de datos independientes”.</a:t>
          </a:r>
          <a:endParaRPr lang="es-MX" sz="1600"/>
        </a:p>
      </dgm:t>
    </dgm:pt>
    <dgm:pt modelId="{E4A77960-68C0-478D-8BD7-3832137ED467}" type="parTrans" cxnId="{486EDB70-E81D-41F7-95CB-BD63A4C0B010}">
      <dgm:prSet/>
      <dgm:spPr/>
      <dgm:t>
        <a:bodyPr/>
        <a:lstStyle/>
        <a:p>
          <a:endParaRPr lang="es-MX" sz="1400"/>
        </a:p>
      </dgm:t>
    </dgm:pt>
    <dgm:pt modelId="{D55F357C-418C-4A09-A507-FDA482EF4D5D}" type="sibTrans" cxnId="{486EDB70-E81D-41F7-95CB-BD63A4C0B010}">
      <dgm:prSet/>
      <dgm:spPr/>
      <dgm:t>
        <a:bodyPr/>
        <a:lstStyle/>
        <a:p>
          <a:endParaRPr lang="es-MX" sz="1400"/>
        </a:p>
      </dgm:t>
    </dgm:pt>
    <dgm:pt modelId="{D6C06D7B-132D-4231-A6C0-A46FDCAB4CC3}">
      <dgm:prSet custT="1"/>
      <dgm:spPr/>
      <dgm:t>
        <a:bodyPr/>
        <a:lstStyle/>
        <a:p>
          <a:pPr rtl="0"/>
          <a:r>
            <a:rPr lang="es-ES" sz="1600"/>
            <a:t>Para </a:t>
          </a:r>
          <a:r>
            <a:rPr lang="es-ES" sz="1600" dirty="0"/>
            <a:t>problemas de 2 clases estas definiciones reflejan la importancia de una decisión contra la opuesta</a:t>
          </a:r>
          <a:r>
            <a:rPr lang="es-ES" sz="1600"/>
            <a:t>. </a:t>
          </a:r>
          <a:endParaRPr lang="es-MX" sz="1600" dirty="0"/>
        </a:p>
      </dgm:t>
    </dgm:pt>
    <dgm:pt modelId="{F04BE150-A990-4403-9160-31BCE2BDD90E}" type="parTrans" cxnId="{4E48DA15-FE48-4912-9A78-401A12E9F034}">
      <dgm:prSet/>
      <dgm:spPr/>
      <dgm:t>
        <a:bodyPr/>
        <a:lstStyle/>
        <a:p>
          <a:endParaRPr lang="es-MX" sz="1400"/>
        </a:p>
      </dgm:t>
    </dgm:pt>
    <dgm:pt modelId="{93F8272A-3587-452D-851D-4E9A1937A5F0}" type="sibTrans" cxnId="{4E48DA15-FE48-4912-9A78-401A12E9F034}">
      <dgm:prSet/>
      <dgm:spPr/>
      <dgm:t>
        <a:bodyPr/>
        <a:lstStyle/>
        <a:p>
          <a:endParaRPr lang="es-MX" sz="1400"/>
        </a:p>
      </dgm:t>
    </dgm:pt>
    <dgm:pt modelId="{05033CC5-BD6A-4345-84EB-46C03280ADFE}">
      <dgm:prSet custT="1"/>
      <dgm:spPr/>
      <dgm:t>
        <a:bodyPr/>
        <a:lstStyle/>
        <a:p>
          <a:pPr rtl="0"/>
          <a:r>
            <a:rPr lang="es-ES" sz="1600"/>
            <a:t>El </a:t>
          </a:r>
          <a:r>
            <a:rPr lang="es-ES" sz="1600" dirty="0"/>
            <a:t>sistema de clasificación se puede “sintonizar” para que trabaje ponderando un tipo de error sobre el otro. </a:t>
          </a:r>
          <a:endParaRPr lang="es-MX" sz="1600" dirty="0"/>
        </a:p>
      </dgm:t>
    </dgm:pt>
    <dgm:pt modelId="{9136D271-F7A4-4904-B21E-75DAA9B07022}" type="parTrans" cxnId="{E8098CEF-4173-4B1F-8129-965CE23EBE5D}">
      <dgm:prSet/>
      <dgm:spPr/>
      <dgm:t>
        <a:bodyPr/>
        <a:lstStyle/>
        <a:p>
          <a:endParaRPr lang="es-MX" sz="1400"/>
        </a:p>
      </dgm:t>
    </dgm:pt>
    <dgm:pt modelId="{4072775E-F86F-4CCC-BE6A-8D7362C2C97B}" type="sibTrans" cxnId="{E8098CEF-4173-4B1F-8129-965CE23EBE5D}">
      <dgm:prSet/>
      <dgm:spPr/>
      <dgm:t>
        <a:bodyPr/>
        <a:lstStyle/>
        <a:p>
          <a:endParaRPr lang="es-MX" sz="1400"/>
        </a:p>
      </dgm:t>
    </dgm:pt>
    <dgm:pt modelId="{DEA4ECCE-9476-4564-AFA9-CC063C382A26}" type="pres">
      <dgm:prSet presAssocID="{857462C2-1AC1-4019-823C-ED8C5F96077B}" presName="linear" presStyleCnt="0">
        <dgm:presLayoutVars>
          <dgm:animLvl val="lvl"/>
          <dgm:resizeHandles val="exact"/>
        </dgm:presLayoutVars>
      </dgm:prSet>
      <dgm:spPr/>
    </dgm:pt>
    <dgm:pt modelId="{F3B95028-64EB-472A-B187-2B50A66FC519}" type="pres">
      <dgm:prSet presAssocID="{84F3C8B8-F8BF-4D58-A4F7-CAD3F5036686}" presName="parentText" presStyleLbl="node1" presStyleIdx="0" presStyleCnt="2">
        <dgm:presLayoutVars>
          <dgm:chMax val="0"/>
          <dgm:bulletEnabled val="1"/>
        </dgm:presLayoutVars>
      </dgm:prSet>
      <dgm:spPr/>
    </dgm:pt>
    <dgm:pt modelId="{DBA4B068-964F-451C-8DED-D2011742C1CB}" type="pres">
      <dgm:prSet presAssocID="{84F3C8B8-F8BF-4D58-A4F7-CAD3F5036686}" presName="childText" presStyleLbl="revTx" presStyleIdx="0" presStyleCnt="2">
        <dgm:presLayoutVars>
          <dgm:bulletEnabled val="1"/>
        </dgm:presLayoutVars>
      </dgm:prSet>
      <dgm:spPr/>
    </dgm:pt>
    <dgm:pt modelId="{38C965A5-875C-46D6-AA71-EBDAAFFF61C6}" type="pres">
      <dgm:prSet presAssocID="{4FA31CD5-D33C-42A7-891D-EB5E3A5F2723}" presName="parentText" presStyleLbl="node1" presStyleIdx="1" presStyleCnt="2">
        <dgm:presLayoutVars>
          <dgm:chMax val="0"/>
          <dgm:bulletEnabled val="1"/>
        </dgm:presLayoutVars>
      </dgm:prSet>
      <dgm:spPr/>
    </dgm:pt>
    <dgm:pt modelId="{501DF56D-EEB3-4C54-9C44-815CE4A6FA1D}" type="pres">
      <dgm:prSet presAssocID="{4FA31CD5-D33C-42A7-891D-EB5E3A5F2723}" presName="childText" presStyleLbl="revTx" presStyleIdx="1" presStyleCnt="2">
        <dgm:presLayoutVars>
          <dgm:bulletEnabled val="1"/>
        </dgm:presLayoutVars>
      </dgm:prSet>
      <dgm:spPr/>
    </dgm:pt>
  </dgm:ptLst>
  <dgm:cxnLst>
    <dgm:cxn modelId="{5C26A200-BD3B-4FEF-8CE7-60B769B7F87A}" type="presOf" srcId="{4FA31CD5-D33C-42A7-891D-EB5E3A5F2723}" destId="{38C965A5-875C-46D6-AA71-EBDAAFFF61C6}" srcOrd="0" destOrd="0" presId="urn:microsoft.com/office/officeart/2005/8/layout/vList2"/>
    <dgm:cxn modelId="{4E48DA15-FE48-4912-9A78-401A12E9F034}" srcId="{4FA31CD5-D33C-42A7-891D-EB5E3A5F2723}" destId="{D6C06D7B-132D-4231-A6C0-A46FDCAB4CC3}" srcOrd="0" destOrd="0" parTransId="{F04BE150-A990-4403-9160-31BCE2BDD90E}" sibTransId="{93F8272A-3587-452D-851D-4E9A1937A5F0}"/>
    <dgm:cxn modelId="{81BF2B29-1500-4DFC-BD3C-17F74CF67852}" type="presOf" srcId="{84F3C8B8-F8BF-4D58-A4F7-CAD3F5036686}" destId="{F3B95028-64EB-472A-B187-2B50A66FC519}" srcOrd="0" destOrd="0" presId="urn:microsoft.com/office/officeart/2005/8/layout/vList2"/>
    <dgm:cxn modelId="{51D9B36F-14FD-447C-B2A1-AA68C895FB08}" srcId="{857462C2-1AC1-4019-823C-ED8C5F96077B}" destId="{84F3C8B8-F8BF-4D58-A4F7-CAD3F5036686}" srcOrd="0" destOrd="0" parTransId="{A0E7F53E-D85B-457A-A1E8-5AF2D9BEF1C9}" sibTransId="{BF524018-94BE-4429-8D09-318F56FC3533}"/>
    <dgm:cxn modelId="{486EDB70-E81D-41F7-95CB-BD63A4C0B010}" srcId="{84F3C8B8-F8BF-4D58-A4F7-CAD3F5036686}" destId="{260DA0F0-42BA-46ED-AC41-8F0EAB3AF992}" srcOrd="0" destOrd="0" parTransId="{E4A77960-68C0-478D-8BD7-3832137ED467}" sibTransId="{D55F357C-418C-4A09-A507-FDA482EF4D5D}"/>
    <dgm:cxn modelId="{901D695A-6114-443F-9A27-0AE316DD2F6A}" type="presOf" srcId="{D6C06D7B-132D-4231-A6C0-A46FDCAB4CC3}" destId="{501DF56D-EEB3-4C54-9C44-815CE4A6FA1D}" srcOrd="0" destOrd="0" presId="urn:microsoft.com/office/officeart/2005/8/layout/vList2"/>
    <dgm:cxn modelId="{1A87D680-2E72-4C64-8893-EBD42E291150}" type="presOf" srcId="{05033CC5-BD6A-4345-84EB-46C03280ADFE}" destId="{501DF56D-EEB3-4C54-9C44-815CE4A6FA1D}" srcOrd="0" destOrd="1" presId="urn:microsoft.com/office/officeart/2005/8/layout/vList2"/>
    <dgm:cxn modelId="{1C29B790-BF60-4346-A7C1-3271933521A1}" type="presOf" srcId="{260DA0F0-42BA-46ED-AC41-8F0EAB3AF992}" destId="{DBA4B068-964F-451C-8DED-D2011742C1CB}" srcOrd="0" destOrd="0" presId="urn:microsoft.com/office/officeart/2005/8/layout/vList2"/>
    <dgm:cxn modelId="{E105D7CF-CE22-450D-B69C-FA28E8F03FE0}" type="presOf" srcId="{857462C2-1AC1-4019-823C-ED8C5F96077B}" destId="{DEA4ECCE-9476-4564-AFA9-CC063C382A26}" srcOrd="0" destOrd="0" presId="urn:microsoft.com/office/officeart/2005/8/layout/vList2"/>
    <dgm:cxn modelId="{2FDC3ADE-4208-4B52-BC2F-5191C17312EA}" srcId="{857462C2-1AC1-4019-823C-ED8C5F96077B}" destId="{4FA31CD5-D33C-42A7-891D-EB5E3A5F2723}" srcOrd="1" destOrd="0" parTransId="{FF319C7A-CE20-4D37-97AA-BDD27A850F08}" sibTransId="{9BC9BEA6-1733-47C9-9C2F-19462E14104F}"/>
    <dgm:cxn modelId="{E8098CEF-4173-4B1F-8129-965CE23EBE5D}" srcId="{4FA31CD5-D33C-42A7-891D-EB5E3A5F2723}" destId="{05033CC5-BD6A-4345-84EB-46C03280ADFE}" srcOrd="1" destOrd="0" parTransId="{9136D271-F7A4-4904-B21E-75DAA9B07022}" sibTransId="{4072775E-F86F-4CCC-BE6A-8D7362C2C97B}"/>
    <dgm:cxn modelId="{ECE74AF5-90B3-435C-859A-5AC3BA66E51D}" type="presParOf" srcId="{DEA4ECCE-9476-4564-AFA9-CC063C382A26}" destId="{F3B95028-64EB-472A-B187-2B50A66FC519}" srcOrd="0" destOrd="0" presId="urn:microsoft.com/office/officeart/2005/8/layout/vList2"/>
    <dgm:cxn modelId="{BC680DF9-91C7-4F2B-A62F-71AE4B34745F}" type="presParOf" srcId="{DEA4ECCE-9476-4564-AFA9-CC063C382A26}" destId="{DBA4B068-964F-451C-8DED-D2011742C1CB}" srcOrd="1" destOrd="0" presId="urn:microsoft.com/office/officeart/2005/8/layout/vList2"/>
    <dgm:cxn modelId="{17E2FEF3-A309-4A3C-B61D-8B55513D0C47}" type="presParOf" srcId="{DEA4ECCE-9476-4564-AFA9-CC063C382A26}" destId="{38C965A5-875C-46D6-AA71-EBDAAFFF61C6}" srcOrd="2" destOrd="0" presId="urn:microsoft.com/office/officeart/2005/8/layout/vList2"/>
    <dgm:cxn modelId="{87E9839F-C019-44FF-AAA8-ED84DD607C04}" type="presParOf" srcId="{DEA4ECCE-9476-4564-AFA9-CC063C382A26}" destId="{501DF56D-EEB3-4C54-9C44-815CE4A6FA1D}"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C6E6924F-1CAA-4926-8302-87ADE5D7C892}" type="doc">
      <dgm:prSet loTypeId="urn:microsoft.com/office/officeart/2009/layout/CircleArrowProcess" loCatId="process" qsTypeId="urn:microsoft.com/office/officeart/2005/8/quickstyle/3d3" qsCatId="3D" csTypeId="urn:microsoft.com/office/officeart/2005/8/colors/accent1_2" csCatId="accent1" phldr="1"/>
      <dgm:spPr/>
      <dgm:t>
        <a:bodyPr/>
        <a:lstStyle/>
        <a:p>
          <a:endParaRPr lang="es-MX"/>
        </a:p>
      </dgm:t>
    </dgm:pt>
    <dgm:pt modelId="{8560CA61-6F61-4704-AF12-2915806CE41B}">
      <dgm:prSet/>
      <dgm:spPr>
        <a:solidFill>
          <a:srgbClr val="0070C0">
            <a:alpha val="50000"/>
          </a:srgbClr>
        </a:solidFill>
      </dgm:spPr>
      <dgm:t>
        <a:bodyPr/>
        <a:lstStyle/>
        <a:p>
          <a:pPr rtl="0"/>
          <a:r>
            <a:rPr lang="es-ES" dirty="0"/>
            <a:t>Patrón de entrada: el fragmento de la fotografía o imagen</a:t>
          </a:r>
          <a:endParaRPr lang="es-MX" dirty="0"/>
        </a:p>
      </dgm:t>
    </dgm:pt>
    <dgm:pt modelId="{82A0CFEA-0462-474A-B49B-A3595B71B5D5}" type="parTrans" cxnId="{1BBD2D53-8A6D-4F5E-91C8-FF540042F681}">
      <dgm:prSet/>
      <dgm:spPr/>
      <dgm:t>
        <a:bodyPr/>
        <a:lstStyle/>
        <a:p>
          <a:endParaRPr lang="es-MX"/>
        </a:p>
      </dgm:t>
    </dgm:pt>
    <dgm:pt modelId="{E1ED5DA7-0B9F-4512-B17D-246D198BD943}" type="sibTrans" cxnId="{1BBD2D53-8A6D-4F5E-91C8-FF540042F681}">
      <dgm:prSet/>
      <dgm:spPr/>
      <dgm:t>
        <a:bodyPr/>
        <a:lstStyle/>
        <a:p>
          <a:endParaRPr lang="es-MX"/>
        </a:p>
      </dgm:t>
    </dgm:pt>
    <dgm:pt modelId="{B3CF55E3-54F5-4670-BE02-73AC99688D8D}">
      <dgm:prSet/>
      <dgm:spPr>
        <a:solidFill>
          <a:srgbClr val="4FD9D9">
            <a:alpha val="50000"/>
          </a:srgbClr>
        </a:solidFill>
      </dgm:spPr>
      <dgm:t>
        <a:bodyPr/>
        <a:lstStyle/>
        <a:p>
          <a:pPr rtl="0"/>
          <a:r>
            <a:rPr lang="es-ES" dirty="0"/>
            <a:t>Patrón de y la salida: la fotografía o imagen completa</a:t>
          </a:r>
          <a:endParaRPr lang="es-MX" dirty="0"/>
        </a:p>
      </dgm:t>
    </dgm:pt>
    <dgm:pt modelId="{8E47A2FB-1134-4D5F-BAF4-23CBBA90D1D1}" type="parTrans" cxnId="{7E47F0C3-2DBD-4B6E-9DA2-DBECAA1CD5F3}">
      <dgm:prSet/>
      <dgm:spPr/>
      <dgm:t>
        <a:bodyPr/>
        <a:lstStyle/>
        <a:p>
          <a:endParaRPr lang="es-MX"/>
        </a:p>
      </dgm:t>
    </dgm:pt>
    <dgm:pt modelId="{91725AA3-B805-4E8A-9C18-3902CDB1F797}" type="sibTrans" cxnId="{7E47F0C3-2DBD-4B6E-9DA2-DBECAA1CD5F3}">
      <dgm:prSet/>
      <dgm:spPr/>
      <dgm:t>
        <a:bodyPr/>
        <a:lstStyle/>
        <a:p>
          <a:endParaRPr lang="es-MX"/>
        </a:p>
      </dgm:t>
    </dgm:pt>
    <dgm:pt modelId="{53D3BBCB-3EED-4E53-A061-43A0AB042FBA}" type="pres">
      <dgm:prSet presAssocID="{C6E6924F-1CAA-4926-8302-87ADE5D7C892}" presName="Name0" presStyleCnt="0">
        <dgm:presLayoutVars>
          <dgm:chMax val="7"/>
          <dgm:chPref val="7"/>
          <dgm:dir/>
          <dgm:animLvl val="lvl"/>
        </dgm:presLayoutVars>
      </dgm:prSet>
      <dgm:spPr/>
    </dgm:pt>
    <dgm:pt modelId="{1DF16682-2EAD-4E92-8867-BC956DAAF70B}" type="pres">
      <dgm:prSet presAssocID="{8560CA61-6F61-4704-AF12-2915806CE41B}" presName="Accent1" presStyleCnt="0"/>
      <dgm:spPr/>
    </dgm:pt>
    <dgm:pt modelId="{37E3C1D3-8832-4718-98DA-80A01D5A8FB2}" type="pres">
      <dgm:prSet presAssocID="{8560CA61-6F61-4704-AF12-2915806CE41B}" presName="Accent" presStyleLbl="node1" presStyleIdx="0" presStyleCnt="2" custLinFactNeighborX="-746" custLinFactNeighborY="-1796"/>
      <dgm:spPr>
        <a:solidFill>
          <a:srgbClr val="002060"/>
        </a:solidFill>
      </dgm:spPr>
    </dgm:pt>
    <dgm:pt modelId="{C6C94D96-E2CD-4BAF-A33D-F5C8F68D5E0A}" type="pres">
      <dgm:prSet presAssocID="{8560CA61-6F61-4704-AF12-2915806CE41B}" presName="Parent1" presStyleLbl="revTx" presStyleIdx="0" presStyleCnt="2">
        <dgm:presLayoutVars>
          <dgm:chMax val="1"/>
          <dgm:chPref val="1"/>
          <dgm:bulletEnabled val="1"/>
        </dgm:presLayoutVars>
      </dgm:prSet>
      <dgm:spPr/>
    </dgm:pt>
    <dgm:pt modelId="{06907E34-E398-4591-BBC7-6DAFAC7D0F3B}" type="pres">
      <dgm:prSet presAssocID="{B3CF55E3-54F5-4670-BE02-73AC99688D8D}" presName="Accent2" presStyleCnt="0"/>
      <dgm:spPr/>
    </dgm:pt>
    <dgm:pt modelId="{CF3DE30D-B281-43C9-9EE9-38C963487211}" type="pres">
      <dgm:prSet presAssocID="{B3CF55E3-54F5-4670-BE02-73AC99688D8D}" presName="Accent" presStyleLbl="node1" presStyleIdx="1" presStyleCnt="2" custLinFactNeighborX="81" custLinFactNeighborY="940"/>
      <dgm:spPr>
        <a:solidFill>
          <a:srgbClr val="0070C0"/>
        </a:solidFill>
      </dgm:spPr>
    </dgm:pt>
    <dgm:pt modelId="{F3A73CBB-FD3C-46C1-9969-E1CB83EAA34B}" type="pres">
      <dgm:prSet presAssocID="{B3CF55E3-54F5-4670-BE02-73AC99688D8D}" presName="Parent2" presStyleLbl="revTx" presStyleIdx="1" presStyleCnt="2">
        <dgm:presLayoutVars>
          <dgm:chMax val="1"/>
          <dgm:chPref val="1"/>
          <dgm:bulletEnabled val="1"/>
        </dgm:presLayoutVars>
      </dgm:prSet>
      <dgm:spPr/>
    </dgm:pt>
  </dgm:ptLst>
  <dgm:cxnLst>
    <dgm:cxn modelId="{1CA96743-ADB4-4C5D-A8C2-DCC0F19935D6}" type="presOf" srcId="{8560CA61-6F61-4704-AF12-2915806CE41B}" destId="{C6C94D96-E2CD-4BAF-A33D-F5C8F68D5E0A}" srcOrd="0" destOrd="0" presId="urn:microsoft.com/office/officeart/2009/layout/CircleArrowProcess"/>
    <dgm:cxn modelId="{0CD7064E-9080-42C1-A001-72E568852FB5}" type="presOf" srcId="{B3CF55E3-54F5-4670-BE02-73AC99688D8D}" destId="{F3A73CBB-FD3C-46C1-9969-E1CB83EAA34B}" srcOrd="0" destOrd="0" presId="urn:microsoft.com/office/officeart/2009/layout/CircleArrowProcess"/>
    <dgm:cxn modelId="{1BBD2D53-8A6D-4F5E-91C8-FF540042F681}" srcId="{C6E6924F-1CAA-4926-8302-87ADE5D7C892}" destId="{8560CA61-6F61-4704-AF12-2915806CE41B}" srcOrd="0" destOrd="0" parTransId="{82A0CFEA-0462-474A-B49B-A3595B71B5D5}" sibTransId="{E1ED5DA7-0B9F-4512-B17D-246D198BD943}"/>
    <dgm:cxn modelId="{7E47F0C3-2DBD-4B6E-9DA2-DBECAA1CD5F3}" srcId="{C6E6924F-1CAA-4926-8302-87ADE5D7C892}" destId="{B3CF55E3-54F5-4670-BE02-73AC99688D8D}" srcOrd="1" destOrd="0" parTransId="{8E47A2FB-1134-4D5F-BAF4-23CBBA90D1D1}" sibTransId="{91725AA3-B805-4E8A-9C18-3902CDB1F797}"/>
    <dgm:cxn modelId="{2456DFDB-612E-48CF-B90A-B9FE8FB10E14}" type="presOf" srcId="{C6E6924F-1CAA-4926-8302-87ADE5D7C892}" destId="{53D3BBCB-3EED-4E53-A061-43A0AB042FBA}" srcOrd="0" destOrd="0" presId="urn:microsoft.com/office/officeart/2009/layout/CircleArrowProcess"/>
    <dgm:cxn modelId="{662AC466-03DA-4CA6-A0F5-B671D9A04E02}" type="presParOf" srcId="{53D3BBCB-3EED-4E53-A061-43A0AB042FBA}" destId="{1DF16682-2EAD-4E92-8867-BC956DAAF70B}" srcOrd="0" destOrd="0" presId="urn:microsoft.com/office/officeart/2009/layout/CircleArrowProcess"/>
    <dgm:cxn modelId="{05C23568-3273-46ED-B80B-F63AA764B0A8}" type="presParOf" srcId="{1DF16682-2EAD-4E92-8867-BC956DAAF70B}" destId="{37E3C1D3-8832-4718-98DA-80A01D5A8FB2}" srcOrd="0" destOrd="0" presId="urn:microsoft.com/office/officeart/2009/layout/CircleArrowProcess"/>
    <dgm:cxn modelId="{6811FCF0-F914-460E-AC0A-F908AD48964D}" type="presParOf" srcId="{53D3BBCB-3EED-4E53-A061-43A0AB042FBA}" destId="{C6C94D96-E2CD-4BAF-A33D-F5C8F68D5E0A}" srcOrd="1" destOrd="0" presId="urn:microsoft.com/office/officeart/2009/layout/CircleArrowProcess"/>
    <dgm:cxn modelId="{385E65EF-979A-4850-9DFD-605DB8214A7E}" type="presParOf" srcId="{53D3BBCB-3EED-4E53-A061-43A0AB042FBA}" destId="{06907E34-E398-4591-BBC7-6DAFAC7D0F3B}" srcOrd="2" destOrd="0" presId="urn:microsoft.com/office/officeart/2009/layout/CircleArrowProcess"/>
    <dgm:cxn modelId="{DC8FE88F-75A0-4FC2-B3F2-88EBA96A3B1E}" type="presParOf" srcId="{06907E34-E398-4591-BBC7-6DAFAC7D0F3B}" destId="{CF3DE30D-B281-43C9-9EE9-38C963487211}" srcOrd="0" destOrd="0" presId="urn:microsoft.com/office/officeart/2009/layout/CircleArrowProcess"/>
    <dgm:cxn modelId="{4282D5F9-97A9-4970-95F3-C3F48B7C54A0}" type="presParOf" srcId="{53D3BBCB-3EED-4E53-A061-43A0AB042FBA}" destId="{F3A73CBB-FD3C-46C1-9969-E1CB83EAA34B}" srcOrd="3" destOrd="0" presId="urn:microsoft.com/office/officeart/2009/layout/CircleArrow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6936FBF5-1FC0-453D-A903-B8836C39BB38}" type="doc">
      <dgm:prSet loTypeId="urn:microsoft.com/office/officeart/2005/8/layout/hProcess10" loCatId="process" qsTypeId="urn:microsoft.com/office/officeart/2005/8/quickstyle/3d3" qsCatId="3D" csTypeId="urn:microsoft.com/office/officeart/2005/8/colors/accent1_2" csCatId="accent1" phldr="1"/>
      <dgm:spPr/>
      <dgm:t>
        <a:bodyPr/>
        <a:lstStyle/>
        <a:p>
          <a:endParaRPr lang="es-MX"/>
        </a:p>
      </dgm:t>
    </dgm:pt>
    <dgm:pt modelId="{C9DF1889-CFC6-4773-AED1-6F4D970258F8}">
      <dgm:prSet custT="1"/>
      <dgm:spPr>
        <a:solidFill>
          <a:srgbClr val="92D050">
            <a:alpha val="50000"/>
          </a:srgbClr>
        </a:solidFill>
      </dgm:spPr>
      <dgm:t>
        <a:bodyPr/>
        <a:lstStyle/>
        <a:p>
          <a:pPr rtl="0"/>
          <a:r>
            <a:rPr lang="es-MX" sz="1600" dirty="0">
              <a:solidFill>
                <a:schemeClr val="tx1">
                  <a:lumMod val="95000"/>
                  <a:lumOff val="5000"/>
                </a:schemeClr>
              </a:solidFill>
            </a:rPr>
            <a:t>Proceso en que un sistema toma un patrón de entrada y a la salida emita otro.</a:t>
          </a:r>
        </a:p>
      </dgm:t>
    </dgm:pt>
    <dgm:pt modelId="{5777E996-35F0-4656-9611-E258B9C6B101}" type="parTrans" cxnId="{A9A46FAC-A12B-487E-9887-2E1EF51E42ED}">
      <dgm:prSet/>
      <dgm:spPr/>
      <dgm:t>
        <a:bodyPr/>
        <a:lstStyle/>
        <a:p>
          <a:endParaRPr lang="es-MX"/>
        </a:p>
      </dgm:t>
    </dgm:pt>
    <dgm:pt modelId="{799BDDE9-CADE-47A7-AA63-ADB8BADD26D3}" type="sibTrans" cxnId="{A9A46FAC-A12B-487E-9887-2E1EF51E42ED}">
      <dgm:prSet/>
      <dgm:spPr/>
      <dgm:t>
        <a:bodyPr/>
        <a:lstStyle/>
        <a:p>
          <a:endParaRPr lang="es-MX"/>
        </a:p>
      </dgm:t>
    </dgm:pt>
    <dgm:pt modelId="{9F1CC2E5-7326-497A-B09D-86BEA691B68C}" type="pres">
      <dgm:prSet presAssocID="{6936FBF5-1FC0-453D-A903-B8836C39BB38}" presName="Name0" presStyleCnt="0">
        <dgm:presLayoutVars>
          <dgm:dir/>
          <dgm:resizeHandles val="exact"/>
        </dgm:presLayoutVars>
      </dgm:prSet>
      <dgm:spPr/>
    </dgm:pt>
    <dgm:pt modelId="{E64272F3-4DA3-4D5F-AD15-C8B144F6C8AD}" type="pres">
      <dgm:prSet presAssocID="{C9DF1889-CFC6-4773-AED1-6F4D970258F8}" presName="composite" presStyleCnt="0"/>
      <dgm:spPr/>
    </dgm:pt>
    <dgm:pt modelId="{835B4A69-C74F-4DD7-BE2B-5678A80C9E75}" type="pres">
      <dgm:prSet presAssocID="{C9DF1889-CFC6-4773-AED1-6F4D970258F8}" presName="imagSh" presStyleLbl="bgImgPlace1" presStyleIdx="0" presStyleCnt="1"/>
      <dgm:spPr>
        <a:blipFill rotWithShape="1">
          <a:blip xmlns:r="http://schemas.openxmlformats.org/officeDocument/2006/relationships" r:embed="rId1"/>
          <a:stretch>
            <a:fillRect/>
          </a:stretch>
        </a:blipFill>
      </dgm:spPr>
    </dgm:pt>
    <dgm:pt modelId="{E416F68B-3E85-4EF2-B357-677FB47231BE}" type="pres">
      <dgm:prSet presAssocID="{C9DF1889-CFC6-4773-AED1-6F4D970258F8}" presName="txNode" presStyleLbl="node1" presStyleIdx="0" presStyleCnt="1">
        <dgm:presLayoutVars>
          <dgm:bulletEnabled val="1"/>
        </dgm:presLayoutVars>
      </dgm:prSet>
      <dgm:spPr/>
    </dgm:pt>
  </dgm:ptLst>
  <dgm:cxnLst>
    <dgm:cxn modelId="{C4C6750A-9021-4117-8BD1-6A6A4EF524A8}" type="presOf" srcId="{C9DF1889-CFC6-4773-AED1-6F4D970258F8}" destId="{E416F68B-3E85-4EF2-B357-677FB47231BE}" srcOrd="0" destOrd="0" presId="urn:microsoft.com/office/officeart/2005/8/layout/hProcess10"/>
    <dgm:cxn modelId="{A9A46FAC-A12B-487E-9887-2E1EF51E42ED}" srcId="{6936FBF5-1FC0-453D-A903-B8836C39BB38}" destId="{C9DF1889-CFC6-4773-AED1-6F4D970258F8}" srcOrd="0" destOrd="0" parTransId="{5777E996-35F0-4656-9611-E258B9C6B101}" sibTransId="{799BDDE9-CADE-47A7-AA63-ADB8BADD26D3}"/>
    <dgm:cxn modelId="{28A499E6-49F3-4877-8A86-C0ADE1C109B1}" type="presOf" srcId="{6936FBF5-1FC0-453D-A903-B8836C39BB38}" destId="{9F1CC2E5-7326-497A-B09D-86BEA691B68C}" srcOrd="0" destOrd="0" presId="urn:microsoft.com/office/officeart/2005/8/layout/hProcess10"/>
    <dgm:cxn modelId="{4A08554E-ECE8-4B90-B464-92FBF2EC47E4}" type="presParOf" srcId="{9F1CC2E5-7326-497A-B09D-86BEA691B68C}" destId="{E64272F3-4DA3-4D5F-AD15-C8B144F6C8AD}" srcOrd="0" destOrd="0" presId="urn:microsoft.com/office/officeart/2005/8/layout/hProcess10"/>
    <dgm:cxn modelId="{9CD1CE9A-01CD-470B-BAF3-DB145C008080}" type="presParOf" srcId="{E64272F3-4DA3-4D5F-AD15-C8B144F6C8AD}" destId="{835B4A69-C74F-4DD7-BE2B-5678A80C9E75}" srcOrd="0" destOrd="0" presId="urn:microsoft.com/office/officeart/2005/8/layout/hProcess10"/>
    <dgm:cxn modelId="{394F47A3-42A6-4F20-859B-2986D9BD8B00}" type="presParOf" srcId="{E64272F3-4DA3-4D5F-AD15-C8B144F6C8AD}" destId="{E416F68B-3E85-4EF2-B357-677FB47231BE}" srcOrd="1" destOrd="0" presId="urn:microsoft.com/office/officeart/2005/8/layout/hProcess10"/>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AA3AE809-C9B9-4D89-BF55-380362C3250A}" type="doc">
      <dgm:prSet loTypeId="urn:microsoft.com/office/officeart/2008/layout/CircularPictureCallout" loCatId="picture" qsTypeId="urn:microsoft.com/office/officeart/2005/8/quickstyle/simple1" qsCatId="simple" csTypeId="urn:microsoft.com/office/officeart/2005/8/colors/accent1_2" csCatId="accent1" phldr="1"/>
      <dgm:spPr/>
      <dgm:t>
        <a:bodyPr/>
        <a:lstStyle/>
        <a:p>
          <a:endParaRPr lang="es-MX"/>
        </a:p>
      </dgm:t>
    </dgm:pt>
    <dgm:pt modelId="{57A2F6D1-3C3F-4669-8249-C7F148AC14DC}">
      <dgm:prSet/>
      <dgm:spPr/>
      <dgm:t>
        <a:bodyPr/>
        <a:lstStyle/>
        <a:p>
          <a:pPr rtl="0"/>
          <a:r>
            <a:rPr lang="es-ES" dirty="0"/>
            <a:t>La idea yace en el hecho de asignar un patrón a una clase. Por ej. de un cesto de frutas decir cuáles son peras, cuáles manzanas, cuáles uvas, etc.</a:t>
          </a:r>
          <a:endParaRPr lang="es-MX" dirty="0"/>
        </a:p>
      </dgm:t>
    </dgm:pt>
    <dgm:pt modelId="{734AE166-73D6-4B19-B8BC-2014F5288D2C}" type="parTrans" cxnId="{A4A8489F-EC16-477A-B556-476B824600EC}">
      <dgm:prSet/>
      <dgm:spPr/>
      <dgm:t>
        <a:bodyPr/>
        <a:lstStyle/>
        <a:p>
          <a:endParaRPr lang="es-MX"/>
        </a:p>
      </dgm:t>
    </dgm:pt>
    <dgm:pt modelId="{D181F0F8-8225-4CDC-904F-8B4B37931545}" type="sibTrans" cxnId="{A4A8489F-EC16-477A-B556-476B824600EC}">
      <dgm:prSet/>
      <dgm:spPr>
        <a:blipFill rotWithShape="1">
          <a:blip xmlns:r="http://schemas.openxmlformats.org/officeDocument/2006/relationships" r:embed="rId1"/>
          <a:stretch>
            <a:fillRect/>
          </a:stretch>
        </a:blipFill>
      </dgm:spPr>
      <dgm:t>
        <a:bodyPr/>
        <a:lstStyle/>
        <a:p>
          <a:endParaRPr lang="es-MX"/>
        </a:p>
      </dgm:t>
    </dgm:pt>
    <dgm:pt modelId="{62ABE339-4624-4333-B0D3-D42A1BF97F5C}">
      <dgm:prSet/>
      <dgm:spPr/>
      <dgm:t>
        <a:bodyPr/>
        <a:lstStyle/>
        <a:p>
          <a:pPr rtl="0"/>
          <a:r>
            <a:rPr lang="es-ES" dirty="0"/>
            <a:t>Patrón de entrada: un patrón desconocido, con rasgos que el sistema ha aprendido.</a:t>
          </a:r>
          <a:endParaRPr lang="es-MX" dirty="0"/>
        </a:p>
      </dgm:t>
    </dgm:pt>
    <dgm:pt modelId="{CFF08147-214D-458C-ACD8-C197181DAC96}" type="parTrans" cxnId="{F25F5545-F3CC-4968-A850-AC1541FADB7C}">
      <dgm:prSet/>
      <dgm:spPr/>
      <dgm:t>
        <a:bodyPr/>
        <a:lstStyle/>
        <a:p>
          <a:endParaRPr lang="es-MX"/>
        </a:p>
      </dgm:t>
    </dgm:pt>
    <dgm:pt modelId="{AA202826-FD7C-48F8-856D-9D6C1F496841}" type="sibTrans" cxnId="{F25F5545-F3CC-4968-A850-AC1541FADB7C}">
      <dgm:prSet/>
      <dgm:spPr>
        <a:blipFill rotWithShape="1">
          <a:blip xmlns:r="http://schemas.openxmlformats.org/officeDocument/2006/relationships" r:embed="rId2"/>
          <a:stretch>
            <a:fillRect/>
          </a:stretch>
        </a:blipFill>
      </dgm:spPr>
      <dgm:t>
        <a:bodyPr/>
        <a:lstStyle/>
        <a:p>
          <a:endParaRPr lang="es-MX"/>
        </a:p>
      </dgm:t>
    </dgm:pt>
    <dgm:pt modelId="{E5C2B9B9-3629-481C-AA6E-3D1693C4DB87}">
      <dgm:prSet/>
      <dgm:spPr/>
      <dgm:t>
        <a:bodyPr/>
        <a:lstStyle/>
        <a:p>
          <a:pPr rtl="0"/>
          <a:r>
            <a:rPr lang="es-ES" dirty="0"/>
            <a:t>Patrón de salida: La clasificación del patrón a una de las clases (peras, manzanas, uvas, etc.)</a:t>
          </a:r>
          <a:endParaRPr lang="es-MX" dirty="0"/>
        </a:p>
      </dgm:t>
    </dgm:pt>
    <dgm:pt modelId="{F09A47EE-F4D1-4F74-A0FD-ED2941560C1F}" type="parTrans" cxnId="{4D7FE8DF-0B61-4E1D-A3C0-862B7A41DDEF}">
      <dgm:prSet/>
      <dgm:spPr/>
      <dgm:t>
        <a:bodyPr/>
        <a:lstStyle/>
        <a:p>
          <a:endParaRPr lang="es-MX"/>
        </a:p>
      </dgm:t>
    </dgm:pt>
    <dgm:pt modelId="{589BAD5F-4ECA-4A13-A2F9-5D2610E2BDEE}" type="sibTrans" cxnId="{4D7FE8DF-0B61-4E1D-A3C0-862B7A41DDEF}">
      <dgm:prSet/>
      <dgm:spPr>
        <a:blipFill rotWithShape="1">
          <a:blip xmlns:r="http://schemas.openxmlformats.org/officeDocument/2006/relationships" r:embed="rId3"/>
          <a:stretch>
            <a:fillRect/>
          </a:stretch>
        </a:blipFill>
      </dgm:spPr>
      <dgm:t>
        <a:bodyPr/>
        <a:lstStyle/>
        <a:p>
          <a:endParaRPr lang="es-MX"/>
        </a:p>
      </dgm:t>
    </dgm:pt>
    <dgm:pt modelId="{D71E9885-FA57-44F5-95BA-6DC8D4FAA3B2}" type="pres">
      <dgm:prSet presAssocID="{AA3AE809-C9B9-4D89-BF55-380362C3250A}" presName="Name0" presStyleCnt="0">
        <dgm:presLayoutVars>
          <dgm:chMax val="7"/>
          <dgm:chPref val="7"/>
          <dgm:dir/>
        </dgm:presLayoutVars>
      </dgm:prSet>
      <dgm:spPr/>
    </dgm:pt>
    <dgm:pt modelId="{7A7844E3-061E-4DA4-93B6-47F5060516F0}" type="pres">
      <dgm:prSet presAssocID="{AA3AE809-C9B9-4D89-BF55-380362C3250A}" presName="Name1" presStyleCnt="0"/>
      <dgm:spPr/>
    </dgm:pt>
    <dgm:pt modelId="{FD632215-67FF-452C-AF3D-341D08E13A20}" type="pres">
      <dgm:prSet presAssocID="{D181F0F8-8225-4CDC-904F-8B4B37931545}" presName="picture_1" presStyleCnt="0"/>
      <dgm:spPr/>
    </dgm:pt>
    <dgm:pt modelId="{DADE3D65-FF32-4C19-8716-26945AB21CC2}" type="pres">
      <dgm:prSet presAssocID="{D181F0F8-8225-4CDC-904F-8B4B37931545}" presName="pictureRepeatNode" presStyleLbl="alignImgPlace1" presStyleIdx="0" presStyleCnt="3"/>
      <dgm:spPr/>
    </dgm:pt>
    <dgm:pt modelId="{B55C7A6E-4104-4FE7-9245-DDAFDA83B7B6}" type="pres">
      <dgm:prSet presAssocID="{57A2F6D1-3C3F-4669-8249-C7F148AC14DC}" presName="text_1" presStyleLbl="node1" presStyleIdx="0" presStyleCnt="0">
        <dgm:presLayoutVars>
          <dgm:bulletEnabled val="1"/>
        </dgm:presLayoutVars>
      </dgm:prSet>
      <dgm:spPr/>
    </dgm:pt>
    <dgm:pt modelId="{DB58B904-19DE-4EBF-86B4-9A1FB5D38FF8}" type="pres">
      <dgm:prSet presAssocID="{AA202826-FD7C-48F8-856D-9D6C1F496841}" presName="picture_2" presStyleCnt="0"/>
      <dgm:spPr/>
    </dgm:pt>
    <dgm:pt modelId="{7533E680-6D1C-4FA6-B1A4-7BC3E18D0374}" type="pres">
      <dgm:prSet presAssocID="{AA202826-FD7C-48F8-856D-9D6C1F496841}" presName="pictureRepeatNode" presStyleLbl="alignImgPlace1" presStyleIdx="1" presStyleCnt="3"/>
      <dgm:spPr/>
    </dgm:pt>
    <dgm:pt modelId="{9F2CF86A-D925-4A00-909B-7C4D05F70417}" type="pres">
      <dgm:prSet presAssocID="{62ABE339-4624-4333-B0D3-D42A1BF97F5C}" presName="line_2" presStyleLbl="parChTrans1D1" presStyleIdx="0" presStyleCnt="2"/>
      <dgm:spPr/>
    </dgm:pt>
    <dgm:pt modelId="{6F8B593D-DB3A-4CBC-90EF-974A4318CF64}" type="pres">
      <dgm:prSet presAssocID="{62ABE339-4624-4333-B0D3-D42A1BF97F5C}" presName="textparent_2" presStyleLbl="node1" presStyleIdx="0" presStyleCnt="0"/>
      <dgm:spPr/>
    </dgm:pt>
    <dgm:pt modelId="{1378D7D2-2360-4EAB-B24F-15154DD4B75F}" type="pres">
      <dgm:prSet presAssocID="{62ABE339-4624-4333-B0D3-D42A1BF97F5C}" presName="text_2" presStyleLbl="revTx" presStyleIdx="0" presStyleCnt="2">
        <dgm:presLayoutVars>
          <dgm:bulletEnabled val="1"/>
        </dgm:presLayoutVars>
      </dgm:prSet>
      <dgm:spPr/>
    </dgm:pt>
    <dgm:pt modelId="{586E1274-D51B-45A8-98AD-AAAA8682DC80}" type="pres">
      <dgm:prSet presAssocID="{589BAD5F-4ECA-4A13-A2F9-5D2610E2BDEE}" presName="picture_3" presStyleCnt="0"/>
      <dgm:spPr/>
    </dgm:pt>
    <dgm:pt modelId="{6196B6F4-4CA6-4686-BFBC-1747F5F93C34}" type="pres">
      <dgm:prSet presAssocID="{589BAD5F-4ECA-4A13-A2F9-5D2610E2BDEE}" presName="pictureRepeatNode" presStyleLbl="alignImgPlace1" presStyleIdx="2" presStyleCnt="3"/>
      <dgm:spPr/>
    </dgm:pt>
    <dgm:pt modelId="{FF969189-1F43-4219-9C74-311772E6A365}" type="pres">
      <dgm:prSet presAssocID="{E5C2B9B9-3629-481C-AA6E-3D1693C4DB87}" presName="line_3" presStyleLbl="parChTrans1D1" presStyleIdx="1" presStyleCnt="2"/>
      <dgm:spPr/>
    </dgm:pt>
    <dgm:pt modelId="{DD9F2E5B-21CF-4685-95B8-AE317B9ED2C2}" type="pres">
      <dgm:prSet presAssocID="{E5C2B9B9-3629-481C-AA6E-3D1693C4DB87}" presName="textparent_3" presStyleLbl="node1" presStyleIdx="0" presStyleCnt="0"/>
      <dgm:spPr/>
    </dgm:pt>
    <dgm:pt modelId="{1A5342A0-0DB0-41BD-BDA3-8D1568AC7D79}" type="pres">
      <dgm:prSet presAssocID="{E5C2B9B9-3629-481C-AA6E-3D1693C4DB87}" presName="text_3" presStyleLbl="revTx" presStyleIdx="1" presStyleCnt="2">
        <dgm:presLayoutVars>
          <dgm:bulletEnabled val="1"/>
        </dgm:presLayoutVars>
      </dgm:prSet>
      <dgm:spPr/>
    </dgm:pt>
  </dgm:ptLst>
  <dgm:cxnLst>
    <dgm:cxn modelId="{CBD65C08-0457-4BE7-BC2A-271C8A8F78EB}" type="presOf" srcId="{62ABE339-4624-4333-B0D3-D42A1BF97F5C}" destId="{1378D7D2-2360-4EAB-B24F-15154DD4B75F}" srcOrd="0" destOrd="0" presId="urn:microsoft.com/office/officeart/2008/layout/CircularPictureCallout"/>
    <dgm:cxn modelId="{F25F5545-F3CC-4968-A850-AC1541FADB7C}" srcId="{AA3AE809-C9B9-4D89-BF55-380362C3250A}" destId="{62ABE339-4624-4333-B0D3-D42A1BF97F5C}" srcOrd="1" destOrd="0" parTransId="{CFF08147-214D-458C-ACD8-C197181DAC96}" sibTransId="{AA202826-FD7C-48F8-856D-9D6C1F496841}"/>
    <dgm:cxn modelId="{76E44D79-D36C-4EB8-BFF9-EC7EC8270A52}" type="presOf" srcId="{589BAD5F-4ECA-4A13-A2F9-5D2610E2BDEE}" destId="{6196B6F4-4CA6-4686-BFBC-1747F5F93C34}" srcOrd="0" destOrd="0" presId="urn:microsoft.com/office/officeart/2008/layout/CircularPictureCallout"/>
    <dgm:cxn modelId="{2855A17D-B00F-41FD-A4CC-137116D84EDD}" type="presOf" srcId="{AA3AE809-C9B9-4D89-BF55-380362C3250A}" destId="{D71E9885-FA57-44F5-95BA-6DC8D4FAA3B2}" srcOrd="0" destOrd="0" presId="urn:microsoft.com/office/officeart/2008/layout/CircularPictureCallout"/>
    <dgm:cxn modelId="{EAAE3499-865B-4BBB-AA65-EAEFDE62D511}" type="presOf" srcId="{AA202826-FD7C-48F8-856D-9D6C1F496841}" destId="{7533E680-6D1C-4FA6-B1A4-7BC3E18D0374}" srcOrd="0" destOrd="0" presId="urn:microsoft.com/office/officeart/2008/layout/CircularPictureCallout"/>
    <dgm:cxn modelId="{A4A8489F-EC16-477A-B556-476B824600EC}" srcId="{AA3AE809-C9B9-4D89-BF55-380362C3250A}" destId="{57A2F6D1-3C3F-4669-8249-C7F148AC14DC}" srcOrd="0" destOrd="0" parTransId="{734AE166-73D6-4B19-B8BC-2014F5288D2C}" sibTransId="{D181F0F8-8225-4CDC-904F-8B4B37931545}"/>
    <dgm:cxn modelId="{101B34A2-D957-4710-B036-1D5194F58490}" type="presOf" srcId="{D181F0F8-8225-4CDC-904F-8B4B37931545}" destId="{DADE3D65-FF32-4C19-8716-26945AB21CC2}" srcOrd="0" destOrd="0" presId="urn:microsoft.com/office/officeart/2008/layout/CircularPictureCallout"/>
    <dgm:cxn modelId="{4D7FE8DF-0B61-4E1D-A3C0-862B7A41DDEF}" srcId="{AA3AE809-C9B9-4D89-BF55-380362C3250A}" destId="{E5C2B9B9-3629-481C-AA6E-3D1693C4DB87}" srcOrd="2" destOrd="0" parTransId="{F09A47EE-F4D1-4F74-A0FD-ED2941560C1F}" sibTransId="{589BAD5F-4ECA-4A13-A2F9-5D2610E2BDEE}"/>
    <dgm:cxn modelId="{F599CDFC-9BD8-489B-8EFC-31307BF5094D}" type="presOf" srcId="{57A2F6D1-3C3F-4669-8249-C7F148AC14DC}" destId="{B55C7A6E-4104-4FE7-9245-DDAFDA83B7B6}" srcOrd="0" destOrd="0" presId="urn:microsoft.com/office/officeart/2008/layout/CircularPictureCallout"/>
    <dgm:cxn modelId="{30EFF0FF-9C97-43BF-911C-55045C0EC000}" type="presOf" srcId="{E5C2B9B9-3629-481C-AA6E-3D1693C4DB87}" destId="{1A5342A0-0DB0-41BD-BDA3-8D1568AC7D79}" srcOrd="0" destOrd="0" presId="urn:microsoft.com/office/officeart/2008/layout/CircularPictureCallout"/>
    <dgm:cxn modelId="{261C09AD-E9BC-4393-B6AE-DCF5AEDBC0F0}" type="presParOf" srcId="{D71E9885-FA57-44F5-95BA-6DC8D4FAA3B2}" destId="{7A7844E3-061E-4DA4-93B6-47F5060516F0}" srcOrd="0" destOrd="0" presId="urn:microsoft.com/office/officeart/2008/layout/CircularPictureCallout"/>
    <dgm:cxn modelId="{2A941AF3-BA8B-4E3F-AC14-156443B687D7}" type="presParOf" srcId="{7A7844E3-061E-4DA4-93B6-47F5060516F0}" destId="{FD632215-67FF-452C-AF3D-341D08E13A20}" srcOrd="0" destOrd="0" presId="urn:microsoft.com/office/officeart/2008/layout/CircularPictureCallout"/>
    <dgm:cxn modelId="{0F1AE822-B8DB-4A9D-A146-C5195F0D8FFB}" type="presParOf" srcId="{FD632215-67FF-452C-AF3D-341D08E13A20}" destId="{DADE3D65-FF32-4C19-8716-26945AB21CC2}" srcOrd="0" destOrd="0" presId="urn:microsoft.com/office/officeart/2008/layout/CircularPictureCallout"/>
    <dgm:cxn modelId="{C87312FE-3948-4A35-A19D-841057706279}" type="presParOf" srcId="{7A7844E3-061E-4DA4-93B6-47F5060516F0}" destId="{B55C7A6E-4104-4FE7-9245-DDAFDA83B7B6}" srcOrd="1" destOrd="0" presId="urn:microsoft.com/office/officeart/2008/layout/CircularPictureCallout"/>
    <dgm:cxn modelId="{8D1570BB-B94E-4F4B-93B7-9A4923FEEA0B}" type="presParOf" srcId="{7A7844E3-061E-4DA4-93B6-47F5060516F0}" destId="{DB58B904-19DE-4EBF-86B4-9A1FB5D38FF8}" srcOrd="2" destOrd="0" presId="urn:microsoft.com/office/officeart/2008/layout/CircularPictureCallout"/>
    <dgm:cxn modelId="{DD02E4FC-53D9-4508-808B-1A80A9EE0A18}" type="presParOf" srcId="{DB58B904-19DE-4EBF-86B4-9A1FB5D38FF8}" destId="{7533E680-6D1C-4FA6-B1A4-7BC3E18D0374}" srcOrd="0" destOrd="0" presId="urn:microsoft.com/office/officeart/2008/layout/CircularPictureCallout"/>
    <dgm:cxn modelId="{9A77C4E8-E584-44AE-9944-923385CBDF49}" type="presParOf" srcId="{7A7844E3-061E-4DA4-93B6-47F5060516F0}" destId="{9F2CF86A-D925-4A00-909B-7C4D05F70417}" srcOrd="3" destOrd="0" presId="urn:microsoft.com/office/officeart/2008/layout/CircularPictureCallout"/>
    <dgm:cxn modelId="{8F649EFF-DC61-4475-BDED-D669CEF57DF5}" type="presParOf" srcId="{7A7844E3-061E-4DA4-93B6-47F5060516F0}" destId="{6F8B593D-DB3A-4CBC-90EF-974A4318CF64}" srcOrd="4" destOrd="0" presId="urn:microsoft.com/office/officeart/2008/layout/CircularPictureCallout"/>
    <dgm:cxn modelId="{9A069397-FC9E-4FBC-80EB-235448AFC72A}" type="presParOf" srcId="{6F8B593D-DB3A-4CBC-90EF-974A4318CF64}" destId="{1378D7D2-2360-4EAB-B24F-15154DD4B75F}" srcOrd="0" destOrd="0" presId="urn:microsoft.com/office/officeart/2008/layout/CircularPictureCallout"/>
    <dgm:cxn modelId="{E00AC1C3-1688-40CA-AAD9-C559FF151A35}" type="presParOf" srcId="{7A7844E3-061E-4DA4-93B6-47F5060516F0}" destId="{586E1274-D51B-45A8-98AD-AAAA8682DC80}" srcOrd="5" destOrd="0" presId="urn:microsoft.com/office/officeart/2008/layout/CircularPictureCallout"/>
    <dgm:cxn modelId="{00582C6C-C065-48EB-BF12-6C0072229B62}" type="presParOf" srcId="{586E1274-D51B-45A8-98AD-AAAA8682DC80}" destId="{6196B6F4-4CA6-4686-BFBC-1747F5F93C34}" srcOrd="0" destOrd="0" presId="urn:microsoft.com/office/officeart/2008/layout/CircularPictureCallout"/>
    <dgm:cxn modelId="{8A6FFBFC-1A95-4794-9D3F-2A703A64E9AA}" type="presParOf" srcId="{7A7844E3-061E-4DA4-93B6-47F5060516F0}" destId="{FF969189-1F43-4219-9C74-311772E6A365}" srcOrd="6" destOrd="0" presId="urn:microsoft.com/office/officeart/2008/layout/CircularPictureCallout"/>
    <dgm:cxn modelId="{4C13C420-2476-488B-9605-95252A3E3A15}" type="presParOf" srcId="{7A7844E3-061E-4DA4-93B6-47F5060516F0}" destId="{DD9F2E5B-21CF-4685-95B8-AE317B9ED2C2}" srcOrd="7" destOrd="0" presId="urn:microsoft.com/office/officeart/2008/layout/CircularPictureCallout"/>
    <dgm:cxn modelId="{32D12192-AAFD-41E5-956C-1EA5267C1B8A}" type="presParOf" srcId="{DD9F2E5B-21CF-4685-95B8-AE317B9ED2C2}" destId="{1A5342A0-0DB0-41BD-BDA3-8D1568AC7D79}" srcOrd="0" destOrd="0" presId="urn:microsoft.com/office/officeart/2008/layout/CircularPictureCallou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83DA37E0-627C-48D5-8A1D-464D1E0ED7B2}" type="doc">
      <dgm:prSet loTypeId="urn:microsoft.com/office/officeart/2005/8/layout/radial6" loCatId="relationship" qsTypeId="urn:microsoft.com/office/officeart/2005/8/quickstyle/3d3" qsCatId="3D" csTypeId="urn:microsoft.com/office/officeart/2005/8/colors/accent1_2" csCatId="accent1" phldr="1"/>
      <dgm:spPr/>
      <dgm:t>
        <a:bodyPr/>
        <a:lstStyle/>
        <a:p>
          <a:endParaRPr lang="es-MX"/>
        </a:p>
      </dgm:t>
    </dgm:pt>
    <dgm:pt modelId="{FE04F49A-C359-46DD-B30B-8BBBFA3AE725}">
      <dgm:prSet/>
      <dgm:spPr>
        <a:solidFill>
          <a:schemeClr val="tx1">
            <a:lumMod val="75000"/>
            <a:lumOff val="25000"/>
          </a:schemeClr>
        </a:solidFill>
      </dgm:spPr>
      <dgm:t>
        <a:bodyPr/>
        <a:lstStyle/>
        <a:p>
          <a:pPr rtl="0"/>
          <a:r>
            <a:rPr lang="es-MX" altLang="es-MX" b="1" dirty="0"/>
            <a:t>Enfoques del RP</a:t>
          </a:r>
          <a:endParaRPr lang="es-MX" dirty="0"/>
        </a:p>
      </dgm:t>
    </dgm:pt>
    <dgm:pt modelId="{971082B7-5173-4ED0-9D29-1BD71B7E37FC}" type="parTrans" cxnId="{898BF365-4200-4D22-88AB-15F3B5583FB0}">
      <dgm:prSet/>
      <dgm:spPr/>
      <dgm:t>
        <a:bodyPr/>
        <a:lstStyle/>
        <a:p>
          <a:endParaRPr lang="es-MX"/>
        </a:p>
      </dgm:t>
    </dgm:pt>
    <dgm:pt modelId="{05578335-8A8B-458D-8B0C-337CB9B25816}" type="sibTrans" cxnId="{898BF365-4200-4D22-88AB-15F3B5583FB0}">
      <dgm:prSet/>
      <dgm:spPr/>
      <dgm:t>
        <a:bodyPr/>
        <a:lstStyle/>
        <a:p>
          <a:endParaRPr lang="es-MX"/>
        </a:p>
      </dgm:t>
    </dgm:pt>
    <dgm:pt modelId="{6A723086-394A-43E5-A945-BA6C82A599FF}">
      <dgm:prSet/>
      <dgm:spPr>
        <a:solidFill>
          <a:srgbClr val="C00000"/>
        </a:solidFill>
      </dgm:spPr>
      <dgm:t>
        <a:bodyPr/>
        <a:lstStyle/>
        <a:p>
          <a:pPr rtl="0"/>
          <a:r>
            <a:rPr lang="es-ES" dirty="0"/>
            <a:t>Enfoque estadístico-probabilístico. </a:t>
          </a:r>
          <a:endParaRPr lang="es-MX" dirty="0"/>
        </a:p>
      </dgm:t>
    </dgm:pt>
    <dgm:pt modelId="{D3424082-1C3E-45D1-9446-54A26846B174}" type="parTrans" cxnId="{A7F52495-4A49-4A63-B163-5DB4AC6DA7D2}">
      <dgm:prSet/>
      <dgm:spPr/>
      <dgm:t>
        <a:bodyPr/>
        <a:lstStyle/>
        <a:p>
          <a:endParaRPr lang="es-MX"/>
        </a:p>
      </dgm:t>
    </dgm:pt>
    <dgm:pt modelId="{5B0B1090-D839-4ADF-92B9-3C3260589438}" type="sibTrans" cxnId="{A7F52495-4A49-4A63-B163-5DB4AC6DA7D2}">
      <dgm:prSet/>
      <dgm:spPr>
        <a:solidFill>
          <a:schemeClr val="tx1">
            <a:lumMod val="75000"/>
            <a:lumOff val="25000"/>
          </a:schemeClr>
        </a:solidFill>
      </dgm:spPr>
      <dgm:t>
        <a:bodyPr/>
        <a:lstStyle/>
        <a:p>
          <a:endParaRPr lang="es-MX"/>
        </a:p>
      </dgm:t>
    </dgm:pt>
    <dgm:pt modelId="{5A1CE846-4AD7-4CC6-A6B1-76965C888AD0}">
      <dgm:prSet/>
      <dgm:spPr>
        <a:solidFill>
          <a:srgbClr val="3333CC"/>
        </a:solidFill>
      </dgm:spPr>
      <dgm:t>
        <a:bodyPr/>
        <a:lstStyle/>
        <a:p>
          <a:pPr rtl="0"/>
          <a:r>
            <a:rPr lang="es-ES" dirty="0"/>
            <a:t>Basados en métricas.</a:t>
          </a:r>
          <a:endParaRPr lang="es-MX" dirty="0"/>
        </a:p>
      </dgm:t>
    </dgm:pt>
    <dgm:pt modelId="{24C1198F-104E-43A2-98E0-7CF7BFBDC9F2}" type="parTrans" cxnId="{621237B3-37DD-4C67-90E8-A9BFB0D5E1E0}">
      <dgm:prSet/>
      <dgm:spPr/>
      <dgm:t>
        <a:bodyPr/>
        <a:lstStyle/>
        <a:p>
          <a:endParaRPr lang="es-MX"/>
        </a:p>
      </dgm:t>
    </dgm:pt>
    <dgm:pt modelId="{BD96EFEF-E099-47BA-B48F-52A06FFB8E98}" type="sibTrans" cxnId="{621237B3-37DD-4C67-90E8-A9BFB0D5E1E0}">
      <dgm:prSet/>
      <dgm:spPr>
        <a:solidFill>
          <a:schemeClr val="tx1">
            <a:lumMod val="75000"/>
            <a:lumOff val="25000"/>
          </a:schemeClr>
        </a:solidFill>
      </dgm:spPr>
      <dgm:t>
        <a:bodyPr/>
        <a:lstStyle/>
        <a:p>
          <a:endParaRPr lang="es-MX"/>
        </a:p>
      </dgm:t>
    </dgm:pt>
    <dgm:pt modelId="{E7FE156A-A768-46E2-8186-77A55A493590}">
      <dgm:prSet/>
      <dgm:spPr>
        <a:solidFill>
          <a:srgbClr val="00642D"/>
        </a:solidFill>
      </dgm:spPr>
      <dgm:t>
        <a:bodyPr/>
        <a:lstStyle/>
        <a:p>
          <a:pPr rtl="0"/>
          <a:r>
            <a:rPr lang="es-MX" dirty="0"/>
            <a:t>Sintáctico estructural</a:t>
          </a:r>
        </a:p>
      </dgm:t>
    </dgm:pt>
    <dgm:pt modelId="{8B4A70A9-9D38-45E1-83FF-A92D470E05CE}" type="parTrans" cxnId="{BC17E06E-0238-4C20-ACC9-2D45015C509D}">
      <dgm:prSet/>
      <dgm:spPr/>
      <dgm:t>
        <a:bodyPr/>
        <a:lstStyle/>
        <a:p>
          <a:endParaRPr lang="es-MX"/>
        </a:p>
      </dgm:t>
    </dgm:pt>
    <dgm:pt modelId="{16245311-B0E7-4D76-BFEC-2AEF323E3729}" type="sibTrans" cxnId="{BC17E06E-0238-4C20-ACC9-2D45015C509D}">
      <dgm:prSet/>
      <dgm:spPr>
        <a:solidFill>
          <a:schemeClr val="tx1">
            <a:lumMod val="75000"/>
            <a:lumOff val="25000"/>
          </a:schemeClr>
        </a:solidFill>
      </dgm:spPr>
      <dgm:t>
        <a:bodyPr/>
        <a:lstStyle/>
        <a:p>
          <a:endParaRPr lang="es-MX"/>
        </a:p>
      </dgm:t>
    </dgm:pt>
    <dgm:pt modelId="{9F6D3020-2B6C-4FFD-91E2-E42D95CBDBCB}">
      <dgm:prSet/>
      <dgm:spPr>
        <a:solidFill>
          <a:srgbClr val="03B0FD"/>
        </a:solidFill>
      </dgm:spPr>
      <dgm:t>
        <a:bodyPr/>
        <a:lstStyle/>
        <a:p>
          <a:pPr rtl="0"/>
          <a:r>
            <a:rPr lang="es-MX" dirty="0"/>
            <a:t>Neuronal</a:t>
          </a:r>
        </a:p>
      </dgm:t>
    </dgm:pt>
    <dgm:pt modelId="{7AA67B02-1C07-406A-A372-F2324C80C4E5}" type="parTrans" cxnId="{F1B0F2C6-46EB-49F2-B527-57C7470E16BF}">
      <dgm:prSet/>
      <dgm:spPr/>
      <dgm:t>
        <a:bodyPr/>
        <a:lstStyle/>
        <a:p>
          <a:endParaRPr lang="es-MX"/>
        </a:p>
      </dgm:t>
    </dgm:pt>
    <dgm:pt modelId="{C1FC2618-41F3-47F7-81D5-180E8C901D21}" type="sibTrans" cxnId="{F1B0F2C6-46EB-49F2-B527-57C7470E16BF}">
      <dgm:prSet/>
      <dgm:spPr>
        <a:solidFill>
          <a:schemeClr val="tx1">
            <a:lumMod val="75000"/>
            <a:lumOff val="25000"/>
          </a:schemeClr>
        </a:solidFill>
      </dgm:spPr>
      <dgm:t>
        <a:bodyPr/>
        <a:lstStyle/>
        <a:p>
          <a:endParaRPr lang="es-MX"/>
        </a:p>
      </dgm:t>
    </dgm:pt>
    <dgm:pt modelId="{D6E8A283-A36B-4E2D-B247-A237C700BA20}">
      <dgm:prSet/>
      <dgm:spPr>
        <a:solidFill>
          <a:srgbClr val="7030A0"/>
        </a:solidFill>
      </dgm:spPr>
      <dgm:t>
        <a:bodyPr/>
        <a:lstStyle/>
        <a:p>
          <a:pPr rtl="0"/>
          <a:r>
            <a:rPr lang="es-MX" dirty="0"/>
            <a:t>Asociativo</a:t>
          </a:r>
        </a:p>
      </dgm:t>
    </dgm:pt>
    <dgm:pt modelId="{3E05FFB2-2521-40E8-8A7F-32A099A65F93}" type="parTrans" cxnId="{1FD0BACE-4F69-4C3A-B11E-D84C08F7C4D0}">
      <dgm:prSet/>
      <dgm:spPr/>
      <dgm:t>
        <a:bodyPr/>
        <a:lstStyle/>
        <a:p>
          <a:endParaRPr lang="es-MX"/>
        </a:p>
      </dgm:t>
    </dgm:pt>
    <dgm:pt modelId="{0CC25015-9C22-413B-9420-888FB018E64B}" type="sibTrans" cxnId="{1FD0BACE-4F69-4C3A-B11E-D84C08F7C4D0}">
      <dgm:prSet/>
      <dgm:spPr>
        <a:solidFill>
          <a:schemeClr val="tx1">
            <a:lumMod val="75000"/>
            <a:lumOff val="25000"/>
          </a:schemeClr>
        </a:solidFill>
      </dgm:spPr>
      <dgm:t>
        <a:bodyPr/>
        <a:lstStyle/>
        <a:p>
          <a:endParaRPr lang="es-MX"/>
        </a:p>
      </dgm:t>
    </dgm:pt>
    <dgm:pt modelId="{0F5B4760-6C40-4B11-A23D-927E03653C59}">
      <dgm:prSet/>
      <dgm:spPr>
        <a:solidFill>
          <a:srgbClr val="002060"/>
        </a:solidFill>
      </dgm:spPr>
      <dgm:t>
        <a:bodyPr/>
        <a:lstStyle/>
        <a:p>
          <a:pPr rtl="0"/>
          <a:r>
            <a:rPr lang="es-MX" dirty="0"/>
            <a:t>Lógico-</a:t>
          </a:r>
          <a:r>
            <a:rPr lang="es-MX" dirty="0" err="1"/>
            <a:t>Combinbatorio</a:t>
          </a:r>
          <a:endParaRPr lang="es-MX" dirty="0"/>
        </a:p>
      </dgm:t>
    </dgm:pt>
    <dgm:pt modelId="{54367D7E-BD65-4E22-B69E-B6A235E22FD8}" type="parTrans" cxnId="{A4C6AE25-EB46-45AD-BE98-B247D3B81DF2}">
      <dgm:prSet/>
      <dgm:spPr/>
      <dgm:t>
        <a:bodyPr/>
        <a:lstStyle/>
        <a:p>
          <a:endParaRPr lang="es-MX"/>
        </a:p>
      </dgm:t>
    </dgm:pt>
    <dgm:pt modelId="{4ECCE4A5-156A-4FC8-B8EA-B381E26B5ADD}" type="sibTrans" cxnId="{A4C6AE25-EB46-45AD-BE98-B247D3B81DF2}">
      <dgm:prSet/>
      <dgm:spPr>
        <a:solidFill>
          <a:schemeClr val="tx1">
            <a:lumMod val="75000"/>
            <a:lumOff val="25000"/>
          </a:schemeClr>
        </a:solidFill>
      </dgm:spPr>
      <dgm:t>
        <a:bodyPr/>
        <a:lstStyle/>
        <a:p>
          <a:endParaRPr lang="es-MX"/>
        </a:p>
      </dgm:t>
    </dgm:pt>
    <dgm:pt modelId="{9E198B0C-8F50-4DF8-ADD0-FAF5000A2D32}" type="pres">
      <dgm:prSet presAssocID="{83DA37E0-627C-48D5-8A1D-464D1E0ED7B2}" presName="Name0" presStyleCnt="0">
        <dgm:presLayoutVars>
          <dgm:chMax val="1"/>
          <dgm:dir/>
          <dgm:animLvl val="ctr"/>
          <dgm:resizeHandles val="exact"/>
        </dgm:presLayoutVars>
      </dgm:prSet>
      <dgm:spPr/>
    </dgm:pt>
    <dgm:pt modelId="{65D88A2A-2DD3-44A1-AACF-8DD5D4E61842}" type="pres">
      <dgm:prSet presAssocID="{FE04F49A-C359-46DD-B30B-8BBBFA3AE725}" presName="centerShape" presStyleLbl="node0" presStyleIdx="0" presStyleCnt="1" custLinFactNeighborX="-256" custLinFactNeighborY="-106"/>
      <dgm:spPr/>
    </dgm:pt>
    <dgm:pt modelId="{12C80E92-421C-4575-A7AC-E3D58F92773D}" type="pres">
      <dgm:prSet presAssocID="{6A723086-394A-43E5-A945-BA6C82A599FF}" presName="node" presStyleLbl="node1" presStyleIdx="0" presStyleCnt="6">
        <dgm:presLayoutVars>
          <dgm:bulletEnabled val="1"/>
        </dgm:presLayoutVars>
      </dgm:prSet>
      <dgm:spPr/>
    </dgm:pt>
    <dgm:pt modelId="{0D086409-E837-48A1-8B4B-E50D74CB921B}" type="pres">
      <dgm:prSet presAssocID="{6A723086-394A-43E5-A945-BA6C82A599FF}" presName="dummy" presStyleCnt="0"/>
      <dgm:spPr/>
    </dgm:pt>
    <dgm:pt modelId="{087C9E42-4BEF-457C-9850-2CA58448B60B}" type="pres">
      <dgm:prSet presAssocID="{5B0B1090-D839-4ADF-92B9-3C3260589438}" presName="sibTrans" presStyleLbl="sibTrans2D1" presStyleIdx="0" presStyleCnt="6"/>
      <dgm:spPr/>
    </dgm:pt>
    <dgm:pt modelId="{799A0F20-247D-4492-9B2E-E957D9BD4236}" type="pres">
      <dgm:prSet presAssocID="{5A1CE846-4AD7-4CC6-A6B1-76965C888AD0}" presName="node" presStyleLbl="node1" presStyleIdx="1" presStyleCnt="6">
        <dgm:presLayoutVars>
          <dgm:bulletEnabled val="1"/>
        </dgm:presLayoutVars>
      </dgm:prSet>
      <dgm:spPr/>
    </dgm:pt>
    <dgm:pt modelId="{BD7F3EB4-084C-435E-89B0-6DBEE8ADE7EC}" type="pres">
      <dgm:prSet presAssocID="{5A1CE846-4AD7-4CC6-A6B1-76965C888AD0}" presName="dummy" presStyleCnt="0"/>
      <dgm:spPr/>
    </dgm:pt>
    <dgm:pt modelId="{9DC3A23D-27B2-4FA0-889A-61C2681488D1}" type="pres">
      <dgm:prSet presAssocID="{BD96EFEF-E099-47BA-B48F-52A06FFB8E98}" presName="sibTrans" presStyleLbl="sibTrans2D1" presStyleIdx="1" presStyleCnt="6"/>
      <dgm:spPr/>
    </dgm:pt>
    <dgm:pt modelId="{B8313DC2-1A0F-4350-88B7-B8EE838EF5F1}" type="pres">
      <dgm:prSet presAssocID="{E7FE156A-A768-46E2-8186-77A55A493590}" presName="node" presStyleLbl="node1" presStyleIdx="2" presStyleCnt="6">
        <dgm:presLayoutVars>
          <dgm:bulletEnabled val="1"/>
        </dgm:presLayoutVars>
      </dgm:prSet>
      <dgm:spPr/>
    </dgm:pt>
    <dgm:pt modelId="{E2F59870-70DB-4D3E-A3CA-75F9B3A8DDB3}" type="pres">
      <dgm:prSet presAssocID="{E7FE156A-A768-46E2-8186-77A55A493590}" presName="dummy" presStyleCnt="0"/>
      <dgm:spPr/>
    </dgm:pt>
    <dgm:pt modelId="{1F989591-D34A-4BB0-BFF0-0825FA3F4560}" type="pres">
      <dgm:prSet presAssocID="{16245311-B0E7-4D76-BFEC-2AEF323E3729}" presName="sibTrans" presStyleLbl="sibTrans2D1" presStyleIdx="2" presStyleCnt="6"/>
      <dgm:spPr/>
    </dgm:pt>
    <dgm:pt modelId="{5FD11138-6CF0-4E68-A011-D74B4D90CE92}" type="pres">
      <dgm:prSet presAssocID="{9F6D3020-2B6C-4FFD-91E2-E42D95CBDBCB}" presName="node" presStyleLbl="node1" presStyleIdx="3" presStyleCnt="6">
        <dgm:presLayoutVars>
          <dgm:bulletEnabled val="1"/>
        </dgm:presLayoutVars>
      </dgm:prSet>
      <dgm:spPr/>
    </dgm:pt>
    <dgm:pt modelId="{6B30CC44-8DC1-4F59-B1AC-D05C2E5695B2}" type="pres">
      <dgm:prSet presAssocID="{9F6D3020-2B6C-4FFD-91E2-E42D95CBDBCB}" presName="dummy" presStyleCnt="0"/>
      <dgm:spPr/>
    </dgm:pt>
    <dgm:pt modelId="{4386DDF4-E5A0-4A1B-8EE2-A97E282A1DAC}" type="pres">
      <dgm:prSet presAssocID="{C1FC2618-41F3-47F7-81D5-180E8C901D21}" presName="sibTrans" presStyleLbl="sibTrans2D1" presStyleIdx="3" presStyleCnt="6"/>
      <dgm:spPr/>
    </dgm:pt>
    <dgm:pt modelId="{1524C504-4E85-489E-84C0-50213C8708E6}" type="pres">
      <dgm:prSet presAssocID="{D6E8A283-A36B-4E2D-B247-A237C700BA20}" presName="node" presStyleLbl="node1" presStyleIdx="4" presStyleCnt="6">
        <dgm:presLayoutVars>
          <dgm:bulletEnabled val="1"/>
        </dgm:presLayoutVars>
      </dgm:prSet>
      <dgm:spPr/>
    </dgm:pt>
    <dgm:pt modelId="{09514784-2C66-4272-8CF4-F0C451725ECD}" type="pres">
      <dgm:prSet presAssocID="{D6E8A283-A36B-4E2D-B247-A237C700BA20}" presName="dummy" presStyleCnt="0"/>
      <dgm:spPr/>
    </dgm:pt>
    <dgm:pt modelId="{C8161288-8DAA-49AA-96E0-92DF7A185B11}" type="pres">
      <dgm:prSet presAssocID="{0CC25015-9C22-413B-9420-888FB018E64B}" presName="sibTrans" presStyleLbl="sibTrans2D1" presStyleIdx="4" presStyleCnt="6"/>
      <dgm:spPr/>
    </dgm:pt>
    <dgm:pt modelId="{7AF69E2B-7C50-4B08-85D0-D0CF96911EF1}" type="pres">
      <dgm:prSet presAssocID="{0F5B4760-6C40-4B11-A23D-927E03653C59}" presName="node" presStyleLbl="node1" presStyleIdx="5" presStyleCnt="6">
        <dgm:presLayoutVars>
          <dgm:bulletEnabled val="1"/>
        </dgm:presLayoutVars>
      </dgm:prSet>
      <dgm:spPr/>
    </dgm:pt>
    <dgm:pt modelId="{FCB1244B-46F1-43A3-BB54-1FDDD0A0B130}" type="pres">
      <dgm:prSet presAssocID="{0F5B4760-6C40-4B11-A23D-927E03653C59}" presName="dummy" presStyleCnt="0"/>
      <dgm:spPr/>
    </dgm:pt>
    <dgm:pt modelId="{07CFD550-4C89-4010-942F-C14B0D318735}" type="pres">
      <dgm:prSet presAssocID="{4ECCE4A5-156A-4FC8-B8EA-B381E26B5ADD}" presName="sibTrans" presStyleLbl="sibTrans2D1" presStyleIdx="5" presStyleCnt="6"/>
      <dgm:spPr/>
    </dgm:pt>
  </dgm:ptLst>
  <dgm:cxnLst>
    <dgm:cxn modelId="{B8FA1710-E809-46BB-947C-CF758FB09390}" type="presOf" srcId="{D6E8A283-A36B-4E2D-B247-A237C700BA20}" destId="{1524C504-4E85-489E-84C0-50213C8708E6}" srcOrd="0" destOrd="0" presId="urn:microsoft.com/office/officeart/2005/8/layout/radial6"/>
    <dgm:cxn modelId="{16345E14-FD4E-48BB-BEE4-24D6A5DED41E}" type="presOf" srcId="{E7FE156A-A768-46E2-8186-77A55A493590}" destId="{B8313DC2-1A0F-4350-88B7-B8EE838EF5F1}" srcOrd="0" destOrd="0" presId="urn:microsoft.com/office/officeart/2005/8/layout/radial6"/>
    <dgm:cxn modelId="{199CAF21-46BA-409F-A520-DBCB62C2DF21}" type="presOf" srcId="{0CC25015-9C22-413B-9420-888FB018E64B}" destId="{C8161288-8DAA-49AA-96E0-92DF7A185B11}" srcOrd="0" destOrd="0" presId="urn:microsoft.com/office/officeart/2005/8/layout/radial6"/>
    <dgm:cxn modelId="{564ACF21-E719-4D07-8F30-F4B01DDDBCFB}" type="presOf" srcId="{C1FC2618-41F3-47F7-81D5-180E8C901D21}" destId="{4386DDF4-E5A0-4A1B-8EE2-A97E282A1DAC}" srcOrd="0" destOrd="0" presId="urn:microsoft.com/office/officeart/2005/8/layout/radial6"/>
    <dgm:cxn modelId="{A4C6AE25-EB46-45AD-BE98-B247D3B81DF2}" srcId="{FE04F49A-C359-46DD-B30B-8BBBFA3AE725}" destId="{0F5B4760-6C40-4B11-A23D-927E03653C59}" srcOrd="5" destOrd="0" parTransId="{54367D7E-BD65-4E22-B69E-B6A235E22FD8}" sibTransId="{4ECCE4A5-156A-4FC8-B8EA-B381E26B5ADD}"/>
    <dgm:cxn modelId="{F7D5A042-6846-47BB-8C7A-168453ADDBEF}" type="presOf" srcId="{16245311-B0E7-4D76-BFEC-2AEF323E3729}" destId="{1F989591-D34A-4BB0-BFF0-0825FA3F4560}" srcOrd="0" destOrd="0" presId="urn:microsoft.com/office/officeart/2005/8/layout/radial6"/>
    <dgm:cxn modelId="{92AD5C64-FE81-47CF-A440-C0489A5B2BBD}" type="presOf" srcId="{5A1CE846-4AD7-4CC6-A6B1-76965C888AD0}" destId="{799A0F20-247D-4492-9B2E-E957D9BD4236}" srcOrd="0" destOrd="0" presId="urn:microsoft.com/office/officeart/2005/8/layout/radial6"/>
    <dgm:cxn modelId="{898BF365-4200-4D22-88AB-15F3B5583FB0}" srcId="{83DA37E0-627C-48D5-8A1D-464D1E0ED7B2}" destId="{FE04F49A-C359-46DD-B30B-8BBBFA3AE725}" srcOrd="0" destOrd="0" parTransId="{971082B7-5173-4ED0-9D29-1BD71B7E37FC}" sibTransId="{05578335-8A8B-458D-8B0C-337CB9B25816}"/>
    <dgm:cxn modelId="{BC17E06E-0238-4C20-ACC9-2D45015C509D}" srcId="{FE04F49A-C359-46DD-B30B-8BBBFA3AE725}" destId="{E7FE156A-A768-46E2-8186-77A55A493590}" srcOrd="2" destOrd="0" parTransId="{8B4A70A9-9D38-45E1-83FF-A92D470E05CE}" sibTransId="{16245311-B0E7-4D76-BFEC-2AEF323E3729}"/>
    <dgm:cxn modelId="{F33E594F-8227-415C-840A-D980C2BA17F3}" type="presOf" srcId="{FE04F49A-C359-46DD-B30B-8BBBFA3AE725}" destId="{65D88A2A-2DD3-44A1-AACF-8DD5D4E61842}" srcOrd="0" destOrd="0" presId="urn:microsoft.com/office/officeart/2005/8/layout/radial6"/>
    <dgm:cxn modelId="{88D18389-5A50-406B-9344-10FD922BE011}" type="presOf" srcId="{5B0B1090-D839-4ADF-92B9-3C3260589438}" destId="{087C9E42-4BEF-457C-9850-2CA58448B60B}" srcOrd="0" destOrd="0" presId="urn:microsoft.com/office/officeart/2005/8/layout/radial6"/>
    <dgm:cxn modelId="{A7F52495-4A49-4A63-B163-5DB4AC6DA7D2}" srcId="{FE04F49A-C359-46DD-B30B-8BBBFA3AE725}" destId="{6A723086-394A-43E5-A945-BA6C82A599FF}" srcOrd="0" destOrd="0" parTransId="{D3424082-1C3E-45D1-9446-54A26846B174}" sibTransId="{5B0B1090-D839-4ADF-92B9-3C3260589438}"/>
    <dgm:cxn modelId="{27ED6999-7E3E-442F-B706-FB4CFA0E972D}" type="presOf" srcId="{6A723086-394A-43E5-A945-BA6C82A599FF}" destId="{12C80E92-421C-4575-A7AC-E3D58F92773D}" srcOrd="0" destOrd="0" presId="urn:microsoft.com/office/officeart/2005/8/layout/radial6"/>
    <dgm:cxn modelId="{BD19D4A2-194F-4E53-A708-9769F5F348AC}" type="presOf" srcId="{83DA37E0-627C-48D5-8A1D-464D1E0ED7B2}" destId="{9E198B0C-8F50-4DF8-ADD0-FAF5000A2D32}" srcOrd="0" destOrd="0" presId="urn:microsoft.com/office/officeart/2005/8/layout/radial6"/>
    <dgm:cxn modelId="{BBB505AB-A7CA-44F0-B943-981EF7CE8787}" type="presOf" srcId="{9F6D3020-2B6C-4FFD-91E2-E42D95CBDBCB}" destId="{5FD11138-6CF0-4E68-A011-D74B4D90CE92}" srcOrd="0" destOrd="0" presId="urn:microsoft.com/office/officeart/2005/8/layout/radial6"/>
    <dgm:cxn modelId="{84903BB0-8976-4B14-93FD-97216D49EE03}" type="presOf" srcId="{BD96EFEF-E099-47BA-B48F-52A06FFB8E98}" destId="{9DC3A23D-27B2-4FA0-889A-61C2681488D1}" srcOrd="0" destOrd="0" presId="urn:microsoft.com/office/officeart/2005/8/layout/radial6"/>
    <dgm:cxn modelId="{621237B3-37DD-4C67-90E8-A9BFB0D5E1E0}" srcId="{FE04F49A-C359-46DD-B30B-8BBBFA3AE725}" destId="{5A1CE846-4AD7-4CC6-A6B1-76965C888AD0}" srcOrd="1" destOrd="0" parTransId="{24C1198F-104E-43A2-98E0-7CF7BFBDC9F2}" sibTransId="{BD96EFEF-E099-47BA-B48F-52A06FFB8E98}"/>
    <dgm:cxn modelId="{D76C58B6-1CB2-4F82-8B3A-947B16A131FB}" type="presOf" srcId="{0F5B4760-6C40-4B11-A23D-927E03653C59}" destId="{7AF69E2B-7C50-4B08-85D0-D0CF96911EF1}" srcOrd="0" destOrd="0" presId="urn:microsoft.com/office/officeart/2005/8/layout/radial6"/>
    <dgm:cxn modelId="{02F6FFBE-D8F3-4CEF-BD0C-19D8F7165EED}" type="presOf" srcId="{4ECCE4A5-156A-4FC8-B8EA-B381E26B5ADD}" destId="{07CFD550-4C89-4010-942F-C14B0D318735}" srcOrd="0" destOrd="0" presId="urn:microsoft.com/office/officeart/2005/8/layout/radial6"/>
    <dgm:cxn modelId="{F1B0F2C6-46EB-49F2-B527-57C7470E16BF}" srcId="{FE04F49A-C359-46DD-B30B-8BBBFA3AE725}" destId="{9F6D3020-2B6C-4FFD-91E2-E42D95CBDBCB}" srcOrd="3" destOrd="0" parTransId="{7AA67B02-1C07-406A-A372-F2324C80C4E5}" sibTransId="{C1FC2618-41F3-47F7-81D5-180E8C901D21}"/>
    <dgm:cxn modelId="{1FD0BACE-4F69-4C3A-B11E-D84C08F7C4D0}" srcId="{FE04F49A-C359-46DD-B30B-8BBBFA3AE725}" destId="{D6E8A283-A36B-4E2D-B247-A237C700BA20}" srcOrd="4" destOrd="0" parTransId="{3E05FFB2-2521-40E8-8A7F-32A099A65F93}" sibTransId="{0CC25015-9C22-413B-9420-888FB018E64B}"/>
    <dgm:cxn modelId="{E38C72D7-94D4-4ADB-9490-B1613B00B6D9}" type="presParOf" srcId="{9E198B0C-8F50-4DF8-ADD0-FAF5000A2D32}" destId="{65D88A2A-2DD3-44A1-AACF-8DD5D4E61842}" srcOrd="0" destOrd="0" presId="urn:microsoft.com/office/officeart/2005/8/layout/radial6"/>
    <dgm:cxn modelId="{6A8053F5-7408-45C8-9AE8-6828175BC8C1}" type="presParOf" srcId="{9E198B0C-8F50-4DF8-ADD0-FAF5000A2D32}" destId="{12C80E92-421C-4575-A7AC-E3D58F92773D}" srcOrd="1" destOrd="0" presId="urn:microsoft.com/office/officeart/2005/8/layout/radial6"/>
    <dgm:cxn modelId="{04929459-FFC1-4B80-8FCB-A2214C932C90}" type="presParOf" srcId="{9E198B0C-8F50-4DF8-ADD0-FAF5000A2D32}" destId="{0D086409-E837-48A1-8B4B-E50D74CB921B}" srcOrd="2" destOrd="0" presId="urn:microsoft.com/office/officeart/2005/8/layout/radial6"/>
    <dgm:cxn modelId="{1092C9A5-3F20-4E5B-A800-33FB59353F59}" type="presParOf" srcId="{9E198B0C-8F50-4DF8-ADD0-FAF5000A2D32}" destId="{087C9E42-4BEF-457C-9850-2CA58448B60B}" srcOrd="3" destOrd="0" presId="urn:microsoft.com/office/officeart/2005/8/layout/radial6"/>
    <dgm:cxn modelId="{A5599BBB-2EAF-441E-A2AE-0C360EBA5A85}" type="presParOf" srcId="{9E198B0C-8F50-4DF8-ADD0-FAF5000A2D32}" destId="{799A0F20-247D-4492-9B2E-E957D9BD4236}" srcOrd="4" destOrd="0" presId="urn:microsoft.com/office/officeart/2005/8/layout/radial6"/>
    <dgm:cxn modelId="{04D598F6-900C-4E9B-85F4-6464A40B309C}" type="presParOf" srcId="{9E198B0C-8F50-4DF8-ADD0-FAF5000A2D32}" destId="{BD7F3EB4-084C-435E-89B0-6DBEE8ADE7EC}" srcOrd="5" destOrd="0" presId="urn:microsoft.com/office/officeart/2005/8/layout/radial6"/>
    <dgm:cxn modelId="{79B9B9BC-6EAB-4034-B240-C8E804497298}" type="presParOf" srcId="{9E198B0C-8F50-4DF8-ADD0-FAF5000A2D32}" destId="{9DC3A23D-27B2-4FA0-889A-61C2681488D1}" srcOrd="6" destOrd="0" presId="urn:microsoft.com/office/officeart/2005/8/layout/radial6"/>
    <dgm:cxn modelId="{7B8EBB6D-FC5A-416F-9A40-DBAD1A457F06}" type="presParOf" srcId="{9E198B0C-8F50-4DF8-ADD0-FAF5000A2D32}" destId="{B8313DC2-1A0F-4350-88B7-B8EE838EF5F1}" srcOrd="7" destOrd="0" presId="urn:microsoft.com/office/officeart/2005/8/layout/radial6"/>
    <dgm:cxn modelId="{33FDD6B5-99BE-4C90-ABF0-F3FFFF39583B}" type="presParOf" srcId="{9E198B0C-8F50-4DF8-ADD0-FAF5000A2D32}" destId="{E2F59870-70DB-4D3E-A3CA-75F9B3A8DDB3}" srcOrd="8" destOrd="0" presId="urn:microsoft.com/office/officeart/2005/8/layout/radial6"/>
    <dgm:cxn modelId="{842F8738-C9CD-42AE-B18E-6118DBDF1938}" type="presParOf" srcId="{9E198B0C-8F50-4DF8-ADD0-FAF5000A2D32}" destId="{1F989591-D34A-4BB0-BFF0-0825FA3F4560}" srcOrd="9" destOrd="0" presId="urn:microsoft.com/office/officeart/2005/8/layout/radial6"/>
    <dgm:cxn modelId="{94569A8E-9D00-407B-9DF8-A331FF89CBC3}" type="presParOf" srcId="{9E198B0C-8F50-4DF8-ADD0-FAF5000A2D32}" destId="{5FD11138-6CF0-4E68-A011-D74B4D90CE92}" srcOrd="10" destOrd="0" presId="urn:microsoft.com/office/officeart/2005/8/layout/radial6"/>
    <dgm:cxn modelId="{5D05F800-17FB-416B-BE23-C513AD8AFBA5}" type="presParOf" srcId="{9E198B0C-8F50-4DF8-ADD0-FAF5000A2D32}" destId="{6B30CC44-8DC1-4F59-B1AC-D05C2E5695B2}" srcOrd="11" destOrd="0" presId="urn:microsoft.com/office/officeart/2005/8/layout/radial6"/>
    <dgm:cxn modelId="{E88347B0-AD3D-4AF5-B84B-5C9B872A4D5A}" type="presParOf" srcId="{9E198B0C-8F50-4DF8-ADD0-FAF5000A2D32}" destId="{4386DDF4-E5A0-4A1B-8EE2-A97E282A1DAC}" srcOrd="12" destOrd="0" presId="urn:microsoft.com/office/officeart/2005/8/layout/radial6"/>
    <dgm:cxn modelId="{FBD06FC9-6A83-453B-8F99-37B2C47C9EC0}" type="presParOf" srcId="{9E198B0C-8F50-4DF8-ADD0-FAF5000A2D32}" destId="{1524C504-4E85-489E-84C0-50213C8708E6}" srcOrd="13" destOrd="0" presId="urn:microsoft.com/office/officeart/2005/8/layout/radial6"/>
    <dgm:cxn modelId="{7F96CAB6-E0D3-4D67-9272-2B714A628C3A}" type="presParOf" srcId="{9E198B0C-8F50-4DF8-ADD0-FAF5000A2D32}" destId="{09514784-2C66-4272-8CF4-F0C451725ECD}" srcOrd="14" destOrd="0" presId="urn:microsoft.com/office/officeart/2005/8/layout/radial6"/>
    <dgm:cxn modelId="{6FCC7170-FF16-4B86-AC0E-55BFF66F5506}" type="presParOf" srcId="{9E198B0C-8F50-4DF8-ADD0-FAF5000A2D32}" destId="{C8161288-8DAA-49AA-96E0-92DF7A185B11}" srcOrd="15" destOrd="0" presId="urn:microsoft.com/office/officeart/2005/8/layout/radial6"/>
    <dgm:cxn modelId="{023CCF0F-0BED-4ECF-A3E4-D488EF827CCE}" type="presParOf" srcId="{9E198B0C-8F50-4DF8-ADD0-FAF5000A2D32}" destId="{7AF69E2B-7C50-4B08-85D0-D0CF96911EF1}" srcOrd="16" destOrd="0" presId="urn:microsoft.com/office/officeart/2005/8/layout/radial6"/>
    <dgm:cxn modelId="{5E360049-3D9B-4DA8-8288-767416021323}" type="presParOf" srcId="{9E198B0C-8F50-4DF8-ADD0-FAF5000A2D32}" destId="{FCB1244B-46F1-43A3-BB54-1FDDD0A0B130}" srcOrd="17" destOrd="0" presId="urn:microsoft.com/office/officeart/2005/8/layout/radial6"/>
    <dgm:cxn modelId="{644F745C-863D-4A82-8643-384B4A1B675C}" type="presParOf" srcId="{9E198B0C-8F50-4DF8-ADD0-FAF5000A2D32}" destId="{07CFD550-4C89-4010-942F-C14B0D318735}" srcOrd="18" destOrd="0" presId="urn:microsoft.com/office/officeart/2005/8/layout/radial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427BEDE4-6EC2-470C-9D31-4F73C8CD6B28}" type="doc">
      <dgm:prSet loTypeId="urn:microsoft.com/office/officeart/2005/8/layout/chart3" loCatId="relationship" qsTypeId="urn:microsoft.com/office/officeart/2005/8/quickstyle/3d3" qsCatId="3D" csTypeId="urn:microsoft.com/office/officeart/2005/8/colors/colorful1" csCatId="colorful"/>
      <dgm:spPr/>
      <dgm:t>
        <a:bodyPr/>
        <a:lstStyle/>
        <a:p>
          <a:endParaRPr lang="es-MX"/>
        </a:p>
      </dgm:t>
    </dgm:pt>
    <dgm:pt modelId="{CFC06C00-6C60-4694-8ADB-8BDC694DB1E5}">
      <dgm:prSet/>
      <dgm:spPr/>
      <dgm:t>
        <a:bodyPr/>
        <a:lstStyle/>
        <a:p>
          <a:pPr rtl="0"/>
          <a:r>
            <a:rPr lang="es-ES" b="1">
              <a:solidFill>
                <a:schemeClr val="tx1"/>
              </a:solidFill>
            </a:rPr>
            <a:t>La extracción de rasgos</a:t>
          </a:r>
          <a:endParaRPr lang="es-MX">
            <a:solidFill>
              <a:schemeClr val="tx1"/>
            </a:solidFill>
          </a:endParaRPr>
        </a:p>
      </dgm:t>
    </dgm:pt>
    <dgm:pt modelId="{CC6EDE64-3A72-4D03-90F4-064FF69DE7BF}" type="parTrans" cxnId="{522D9BDA-57F5-4C3B-84FC-E7077584144D}">
      <dgm:prSet/>
      <dgm:spPr/>
      <dgm:t>
        <a:bodyPr/>
        <a:lstStyle/>
        <a:p>
          <a:endParaRPr lang="es-MX">
            <a:solidFill>
              <a:schemeClr val="tx1"/>
            </a:solidFill>
          </a:endParaRPr>
        </a:p>
      </dgm:t>
    </dgm:pt>
    <dgm:pt modelId="{88B61768-0971-4606-B459-A5B980723DBD}" type="sibTrans" cxnId="{522D9BDA-57F5-4C3B-84FC-E7077584144D}">
      <dgm:prSet/>
      <dgm:spPr/>
      <dgm:t>
        <a:bodyPr/>
        <a:lstStyle/>
        <a:p>
          <a:endParaRPr lang="es-MX">
            <a:solidFill>
              <a:schemeClr val="tx1"/>
            </a:solidFill>
          </a:endParaRPr>
        </a:p>
      </dgm:t>
    </dgm:pt>
    <dgm:pt modelId="{3C2BCFB6-3097-49A0-926B-7A369D8E1918}">
      <dgm:prSet/>
      <dgm:spPr/>
      <dgm:t>
        <a:bodyPr/>
        <a:lstStyle/>
        <a:p>
          <a:pPr rtl="0"/>
          <a:r>
            <a:rPr lang="es-ES" b="1">
              <a:solidFill>
                <a:schemeClr val="tx1"/>
              </a:solidFill>
            </a:rPr>
            <a:t>La selección de rasgos</a:t>
          </a:r>
          <a:endParaRPr lang="es-MX">
            <a:solidFill>
              <a:schemeClr val="tx1"/>
            </a:solidFill>
          </a:endParaRPr>
        </a:p>
      </dgm:t>
    </dgm:pt>
    <dgm:pt modelId="{1FBCC37F-56A8-495D-9839-7CE64D9AC489}" type="parTrans" cxnId="{19F48A0D-A699-4C54-959E-53DF94F293E7}">
      <dgm:prSet/>
      <dgm:spPr/>
      <dgm:t>
        <a:bodyPr/>
        <a:lstStyle/>
        <a:p>
          <a:endParaRPr lang="es-MX">
            <a:solidFill>
              <a:schemeClr val="tx1"/>
            </a:solidFill>
          </a:endParaRPr>
        </a:p>
      </dgm:t>
    </dgm:pt>
    <dgm:pt modelId="{60B1565C-525F-4A2A-8579-6EA74A82FBEF}" type="sibTrans" cxnId="{19F48A0D-A699-4C54-959E-53DF94F293E7}">
      <dgm:prSet/>
      <dgm:spPr/>
      <dgm:t>
        <a:bodyPr/>
        <a:lstStyle/>
        <a:p>
          <a:endParaRPr lang="es-MX">
            <a:solidFill>
              <a:schemeClr val="tx1"/>
            </a:solidFill>
          </a:endParaRPr>
        </a:p>
      </dgm:t>
    </dgm:pt>
    <dgm:pt modelId="{5DCA5B08-4853-404F-8949-91C0D42ABAEC}">
      <dgm:prSet/>
      <dgm:spPr/>
      <dgm:t>
        <a:bodyPr/>
        <a:lstStyle/>
        <a:p>
          <a:pPr rtl="0"/>
          <a:r>
            <a:rPr lang="es-ES" b="1">
              <a:solidFill>
                <a:schemeClr val="tx1"/>
              </a:solidFill>
            </a:rPr>
            <a:t>Aprendizaje</a:t>
          </a:r>
          <a:endParaRPr lang="es-MX">
            <a:solidFill>
              <a:schemeClr val="tx1"/>
            </a:solidFill>
          </a:endParaRPr>
        </a:p>
      </dgm:t>
    </dgm:pt>
    <dgm:pt modelId="{EB4D7330-DA5E-4880-9D32-50EC52D0FEE9}" type="parTrans" cxnId="{57F5859A-3411-42FE-8874-B86FAA47C076}">
      <dgm:prSet/>
      <dgm:spPr/>
      <dgm:t>
        <a:bodyPr/>
        <a:lstStyle/>
        <a:p>
          <a:endParaRPr lang="es-MX">
            <a:solidFill>
              <a:schemeClr val="tx1"/>
            </a:solidFill>
          </a:endParaRPr>
        </a:p>
      </dgm:t>
    </dgm:pt>
    <dgm:pt modelId="{5EBC99B0-1F49-41F3-BFF5-D54E550F46C8}" type="sibTrans" cxnId="{57F5859A-3411-42FE-8874-B86FAA47C076}">
      <dgm:prSet/>
      <dgm:spPr/>
      <dgm:t>
        <a:bodyPr/>
        <a:lstStyle/>
        <a:p>
          <a:endParaRPr lang="es-MX">
            <a:solidFill>
              <a:schemeClr val="tx1"/>
            </a:solidFill>
          </a:endParaRPr>
        </a:p>
      </dgm:t>
    </dgm:pt>
    <dgm:pt modelId="{CAE3B303-193C-4566-92D3-E4094DA61AE2}">
      <dgm:prSet/>
      <dgm:spPr/>
      <dgm:t>
        <a:bodyPr/>
        <a:lstStyle/>
        <a:p>
          <a:pPr rtl="0"/>
          <a:r>
            <a:rPr lang="es-ES" b="1">
              <a:solidFill>
                <a:schemeClr val="tx1"/>
              </a:solidFill>
            </a:rPr>
            <a:t>Generalización y robustez al ruido</a:t>
          </a:r>
          <a:endParaRPr lang="es-MX">
            <a:solidFill>
              <a:schemeClr val="tx1"/>
            </a:solidFill>
          </a:endParaRPr>
        </a:p>
      </dgm:t>
    </dgm:pt>
    <dgm:pt modelId="{9438AB87-38B0-4785-9FD7-FFB49843EBE0}" type="parTrans" cxnId="{1DE087A9-C50D-4F67-A1D6-356997B81B86}">
      <dgm:prSet/>
      <dgm:spPr/>
      <dgm:t>
        <a:bodyPr/>
        <a:lstStyle/>
        <a:p>
          <a:endParaRPr lang="es-MX">
            <a:solidFill>
              <a:schemeClr val="tx1"/>
            </a:solidFill>
          </a:endParaRPr>
        </a:p>
      </dgm:t>
    </dgm:pt>
    <dgm:pt modelId="{83ABD6BC-33C4-44B1-96D2-2B2975376B50}" type="sibTrans" cxnId="{1DE087A9-C50D-4F67-A1D6-356997B81B86}">
      <dgm:prSet/>
      <dgm:spPr/>
      <dgm:t>
        <a:bodyPr/>
        <a:lstStyle/>
        <a:p>
          <a:endParaRPr lang="es-MX">
            <a:solidFill>
              <a:schemeClr val="tx1"/>
            </a:solidFill>
          </a:endParaRPr>
        </a:p>
      </dgm:t>
    </dgm:pt>
    <dgm:pt modelId="{EA64EBB5-03CC-455A-838F-6A52238AED9E}">
      <dgm:prSet/>
      <dgm:spPr/>
      <dgm:t>
        <a:bodyPr/>
        <a:lstStyle/>
        <a:p>
          <a:pPr rtl="0"/>
          <a:r>
            <a:rPr lang="es-ES" b="1">
              <a:solidFill>
                <a:schemeClr val="tx1"/>
              </a:solidFill>
            </a:rPr>
            <a:t>Complejidad computacional</a:t>
          </a:r>
          <a:endParaRPr lang="es-MX">
            <a:solidFill>
              <a:schemeClr val="tx1"/>
            </a:solidFill>
          </a:endParaRPr>
        </a:p>
      </dgm:t>
    </dgm:pt>
    <dgm:pt modelId="{8C7860C4-575C-414E-BA48-1D956AB7E14B}" type="parTrans" cxnId="{DB8B6FB9-1B30-4715-A62F-E35FC48309E0}">
      <dgm:prSet/>
      <dgm:spPr/>
      <dgm:t>
        <a:bodyPr/>
        <a:lstStyle/>
        <a:p>
          <a:endParaRPr lang="es-MX">
            <a:solidFill>
              <a:schemeClr val="tx1"/>
            </a:solidFill>
          </a:endParaRPr>
        </a:p>
      </dgm:t>
    </dgm:pt>
    <dgm:pt modelId="{E1540FBA-FCEC-47DE-890A-1B4888FA8B06}" type="sibTrans" cxnId="{DB8B6FB9-1B30-4715-A62F-E35FC48309E0}">
      <dgm:prSet/>
      <dgm:spPr/>
      <dgm:t>
        <a:bodyPr/>
        <a:lstStyle/>
        <a:p>
          <a:endParaRPr lang="es-MX">
            <a:solidFill>
              <a:schemeClr val="tx1"/>
            </a:solidFill>
          </a:endParaRPr>
        </a:p>
      </dgm:t>
    </dgm:pt>
    <dgm:pt modelId="{24B19491-F6B4-4DBD-A51A-9626E5C24656}">
      <dgm:prSet/>
      <dgm:spPr/>
      <dgm:t>
        <a:bodyPr/>
        <a:lstStyle/>
        <a:p>
          <a:pPr rtl="0"/>
          <a:r>
            <a:rPr lang="es-ES" b="1" dirty="0">
              <a:solidFill>
                <a:schemeClr val="tx1"/>
              </a:solidFill>
            </a:rPr>
            <a:t>Elección del modelo</a:t>
          </a:r>
          <a:endParaRPr lang="es-MX" dirty="0">
            <a:solidFill>
              <a:schemeClr val="tx1"/>
            </a:solidFill>
          </a:endParaRPr>
        </a:p>
      </dgm:t>
    </dgm:pt>
    <dgm:pt modelId="{A216A877-C4C3-4608-8FA5-5D029F0821E0}" type="parTrans" cxnId="{949783BF-FC16-464B-9E0F-31B3122150F2}">
      <dgm:prSet/>
      <dgm:spPr/>
      <dgm:t>
        <a:bodyPr/>
        <a:lstStyle/>
        <a:p>
          <a:endParaRPr lang="es-MX">
            <a:solidFill>
              <a:schemeClr val="tx1"/>
            </a:solidFill>
          </a:endParaRPr>
        </a:p>
      </dgm:t>
    </dgm:pt>
    <dgm:pt modelId="{A5472FC7-EBAA-4434-90F1-E7575C525236}" type="sibTrans" cxnId="{949783BF-FC16-464B-9E0F-31B3122150F2}">
      <dgm:prSet/>
      <dgm:spPr/>
      <dgm:t>
        <a:bodyPr/>
        <a:lstStyle/>
        <a:p>
          <a:endParaRPr lang="es-MX">
            <a:solidFill>
              <a:schemeClr val="tx1"/>
            </a:solidFill>
          </a:endParaRPr>
        </a:p>
      </dgm:t>
    </dgm:pt>
    <dgm:pt modelId="{37DF9BB6-DBCC-4089-8940-81893D5B7877}">
      <dgm:prSet/>
      <dgm:spPr/>
      <dgm:t>
        <a:bodyPr/>
        <a:lstStyle/>
        <a:p>
          <a:pPr rtl="0"/>
          <a:r>
            <a:rPr lang="es-ES" b="1">
              <a:solidFill>
                <a:schemeClr val="tx1"/>
              </a:solidFill>
            </a:rPr>
            <a:t>Clasificación</a:t>
          </a:r>
          <a:endParaRPr lang="es-MX">
            <a:solidFill>
              <a:schemeClr val="tx1"/>
            </a:solidFill>
          </a:endParaRPr>
        </a:p>
      </dgm:t>
    </dgm:pt>
    <dgm:pt modelId="{DC8D637A-E096-4B8C-A2E8-72EAF4ED84C0}" type="parTrans" cxnId="{FB2C1F02-8E4D-4A8D-AC6E-F6BF8A958425}">
      <dgm:prSet/>
      <dgm:spPr/>
      <dgm:t>
        <a:bodyPr/>
        <a:lstStyle/>
        <a:p>
          <a:endParaRPr lang="es-MX">
            <a:solidFill>
              <a:schemeClr val="tx1"/>
            </a:solidFill>
          </a:endParaRPr>
        </a:p>
      </dgm:t>
    </dgm:pt>
    <dgm:pt modelId="{320907C9-75F1-4A93-A76C-42AF34C8D7E7}" type="sibTrans" cxnId="{FB2C1F02-8E4D-4A8D-AC6E-F6BF8A958425}">
      <dgm:prSet/>
      <dgm:spPr/>
      <dgm:t>
        <a:bodyPr/>
        <a:lstStyle/>
        <a:p>
          <a:endParaRPr lang="es-MX">
            <a:solidFill>
              <a:schemeClr val="tx1"/>
            </a:solidFill>
          </a:endParaRPr>
        </a:p>
      </dgm:t>
    </dgm:pt>
    <dgm:pt modelId="{4EAB2EA3-C58A-4A42-B6BC-DEB16F94CC1E}">
      <dgm:prSet/>
      <dgm:spPr/>
      <dgm:t>
        <a:bodyPr/>
        <a:lstStyle/>
        <a:p>
          <a:endParaRPr lang="es-ES">
            <a:solidFill>
              <a:schemeClr val="tx1"/>
            </a:solidFill>
          </a:endParaRPr>
        </a:p>
      </dgm:t>
    </dgm:pt>
    <dgm:pt modelId="{96688CB7-2F74-426A-B5E1-59351364095C}" type="parTrans" cxnId="{3A9C5CEC-9F56-4D84-A342-966BE295D1E8}">
      <dgm:prSet/>
      <dgm:spPr/>
      <dgm:t>
        <a:bodyPr/>
        <a:lstStyle/>
        <a:p>
          <a:endParaRPr lang="es-MX">
            <a:solidFill>
              <a:schemeClr val="tx1"/>
            </a:solidFill>
          </a:endParaRPr>
        </a:p>
      </dgm:t>
    </dgm:pt>
    <dgm:pt modelId="{68655703-8699-47A6-A012-E2DC206D0249}" type="sibTrans" cxnId="{3A9C5CEC-9F56-4D84-A342-966BE295D1E8}">
      <dgm:prSet/>
      <dgm:spPr/>
      <dgm:t>
        <a:bodyPr/>
        <a:lstStyle/>
        <a:p>
          <a:endParaRPr lang="es-MX">
            <a:solidFill>
              <a:schemeClr val="tx1"/>
            </a:solidFill>
          </a:endParaRPr>
        </a:p>
      </dgm:t>
    </dgm:pt>
    <dgm:pt modelId="{5F1C3743-1D91-4033-B5F7-83DE09F42DF8}" type="pres">
      <dgm:prSet presAssocID="{427BEDE4-6EC2-470C-9D31-4F73C8CD6B28}" presName="compositeShape" presStyleCnt="0">
        <dgm:presLayoutVars>
          <dgm:chMax val="7"/>
          <dgm:dir/>
          <dgm:resizeHandles val="exact"/>
        </dgm:presLayoutVars>
      </dgm:prSet>
      <dgm:spPr/>
    </dgm:pt>
    <dgm:pt modelId="{6D539E64-1A51-4955-A590-CB38CF23CECB}" type="pres">
      <dgm:prSet presAssocID="{427BEDE4-6EC2-470C-9D31-4F73C8CD6B28}" presName="wedge1" presStyleLbl="node1" presStyleIdx="0" presStyleCnt="7"/>
      <dgm:spPr/>
    </dgm:pt>
    <dgm:pt modelId="{BE39056F-69C4-4D61-9B04-1D04A079D674}" type="pres">
      <dgm:prSet presAssocID="{427BEDE4-6EC2-470C-9D31-4F73C8CD6B28}" presName="wedge1Tx" presStyleLbl="node1" presStyleIdx="0" presStyleCnt="7">
        <dgm:presLayoutVars>
          <dgm:chMax val="0"/>
          <dgm:chPref val="0"/>
          <dgm:bulletEnabled val="1"/>
        </dgm:presLayoutVars>
      </dgm:prSet>
      <dgm:spPr/>
    </dgm:pt>
    <dgm:pt modelId="{6F672BDD-38DD-4D8A-A090-B3A9C2ED249D}" type="pres">
      <dgm:prSet presAssocID="{427BEDE4-6EC2-470C-9D31-4F73C8CD6B28}" presName="wedge2" presStyleLbl="node1" presStyleIdx="1" presStyleCnt="7"/>
      <dgm:spPr/>
    </dgm:pt>
    <dgm:pt modelId="{358EB290-0160-4F28-B3BE-1424E9E67FC9}" type="pres">
      <dgm:prSet presAssocID="{427BEDE4-6EC2-470C-9D31-4F73C8CD6B28}" presName="wedge2Tx" presStyleLbl="node1" presStyleIdx="1" presStyleCnt="7">
        <dgm:presLayoutVars>
          <dgm:chMax val="0"/>
          <dgm:chPref val="0"/>
          <dgm:bulletEnabled val="1"/>
        </dgm:presLayoutVars>
      </dgm:prSet>
      <dgm:spPr/>
    </dgm:pt>
    <dgm:pt modelId="{B5D30D34-90F6-4D23-B91F-57A94E4D49E9}" type="pres">
      <dgm:prSet presAssocID="{427BEDE4-6EC2-470C-9D31-4F73C8CD6B28}" presName="wedge3" presStyleLbl="node1" presStyleIdx="2" presStyleCnt="7"/>
      <dgm:spPr/>
    </dgm:pt>
    <dgm:pt modelId="{831C32A2-45BF-4947-B466-779C623F3E49}" type="pres">
      <dgm:prSet presAssocID="{427BEDE4-6EC2-470C-9D31-4F73C8CD6B28}" presName="wedge3Tx" presStyleLbl="node1" presStyleIdx="2" presStyleCnt="7">
        <dgm:presLayoutVars>
          <dgm:chMax val="0"/>
          <dgm:chPref val="0"/>
          <dgm:bulletEnabled val="1"/>
        </dgm:presLayoutVars>
      </dgm:prSet>
      <dgm:spPr/>
    </dgm:pt>
    <dgm:pt modelId="{6D68FBD5-4166-4436-975A-9B5D278BEE15}" type="pres">
      <dgm:prSet presAssocID="{427BEDE4-6EC2-470C-9D31-4F73C8CD6B28}" presName="wedge4" presStyleLbl="node1" presStyleIdx="3" presStyleCnt="7"/>
      <dgm:spPr/>
    </dgm:pt>
    <dgm:pt modelId="{CA333019-C60D-4726-9B28-9DC38FB87D5A}" type="pres">
      <dgm:prSet presAssocID="{427BEDE4-6EC2-470C-9D31-4F73C8CD6B28}" presName="wedge4Tx" presStyleLbl="node1" presStyleIdx="3" presStyleCnt="7">
        <dgm:presLayoutVars>
          <dgm:chMax val="0"/>
          <dgm:chPref val="0"/>
          <dgm:bulletEnabled val="1"/>
        </dgm:presLayoutVars>
      </dgm:prSet>
      <dgm:spPr/>
    </dgm:pt>
    <dgm:pt modelId="{E39FB54F-82B3-4E9D-823B-589AF9399137}" type="pres">
      <dgm:prSet presAssocID="{427BEDE4-6EC2-470C-9D31-4F73C8CD6B28}" presName="wedge5" presStyleLbl="node1" presStyleIdx="4" presStyleCnt="7"/>
      <dgm:spPr/>
    </dgm:pt>
    <dgm:pt modelId="{F73F47A8-2FCA-4D78-A9A1-A617A58F3496}" type="pres">
      <dgm:prSet presAssocID="{427BEDE4-6EC2-470C-9D31-4F73C8CD6B28}" presName="wedge5Tx" presStyleLbl="node1" presStyleIdx="4" presStyleCnt="7">
        <dgm:presLayoutVars>
          <dgm:chMax val="0"/>
          <dgm:chPref val="0"/>
          <dgm:bulletEnabled val="1"/>
        </dgm:presLayoutVars>
      </dgm:prSet>
      <dgm:spPr/>
    </dgm:pt>
    <dgm:pt modelId="{CBE3E5B6-88DC-41A8-BF38-CA98AF7673F4}" type="pres">
      <dgm:prSet presAssocID="{427BEDE4-6EC2-470C-9D31-4F73C8CD6B28}" presName="wedge6" presStyleLbl="node1" presStyleIdx="5" presStyleCnt="7"/>
      <dgm:spPr/>
    </dgm:pt>
    <dgm:pt modelId="{EFF7E4B5-5AB9-46C6-B15C-B8567A1FCF41}" type="pres">
      <dgm:prSet presAssocID="{427BEDE4-6EC2-470C-9D31-4F73C8CD6B28}" presName="wedge6Tx" presStyleLbl="node1" presStyleIdx="5" presStyleCnt="7">
        <dgm:presLayoutVars>
          <dgm:chMax val="0"/>
          <dgm:chPref val="0"/>
          <dgm:bulletEnabled val="1"/>
        </dgm:presLayoutVars>
      </dgm:prSet>
      <dgm:spPr/>
    </dgm:pt>
    <dgm:pt modelId="{81E90ABC-C8A5-43B4-A469-2A8DB66E2F69}" type="pres">
      <dgm:prSet presAssocID="{427BEDE4-6EC2-470C-9D31-4F73C8CD6B28}" presName="wedge7" presStyleLbl="node1" presStyleIdx="6" presStyleCnt="7"/>
      <dgm:spPr/>
    </dgm:pt>
    <dgm:pt modelId="{B31B00F1-FC22-4BB2-8C94-B1C8F89F70AD}" type="pres">
      <dgm:prSet presAssocID="{427BEDE4-6EC2-470C-9D31-4F73C8CD6B28}" presName="wedge7Tx" presStyleLbl="node1" presStyleIdx="6" presStyleCnt="7">
        <dgm:presLayoutVars>
          <dgm:chMax val="0"/>
          <dgm:chPref val="0"/>
          <dgm:bulletEnabled val="1"/>
        </dgm:presLayoutVars>
      </dgm:prSet>
      <dgm:spPr/>
    </dgm:pt>
  </dgm:ptLst>
  <dgm:cxnLst>
    <dgm:cxn modelId="{FB2C1F02-8E4D-4A8D-AC6E-F6BF8A958425}" srcId="{427BEDE4-6EC2-470C-9D31-4F73C8CD6B28}" destId="{37DF9BB6-DBCC-4089-8940-81893D5B7877}" srcOrd="6" destOrd="0" parTransId="{DC8D637A-E096-4B8C-A2E8-72EAF4ED84C0}" sibTransId="{320907C9-75F1-4A93-A76C-42AF34C8D7E7}"/>
    <dgm:cxn modelId="{19F48A0D-A699-4C54-959E-53DF94F293E7}" srcId="{427BEDE4-6EC2-470C-9D31-4F73C8CD6B28}" destId="{3C2BCFB6-3097-49A0-926B-7A369D8E1918}" srcOrd="1" destOrd="0" parTransId="{1FBCC37F-56A8-495D-9839-7CE64D9AC489}" sibTransId="{60B1565C-525F-4A2A-8579-6EA74A82FBEF}"/>
    <dgm:cxn modelId="{800E452B-005A-4CE4-AC0F-8C31205D4A10}" type="presOf" srcId="{5DCA5B08-4853-404F-8949-91C0D42ABAEC}" destId="{B5D30D34-90F6-4D23-B91F-57A94E4D49E9}" srcOrd="0" destOrd="0" presId="urn:microsoft.com/office/officeart/2005/8/layout/chart3"/>
    <dgm:cxn modelId="{9185F430-A806-4D87-97CB-001DD61FCA67}" type="presOf" srcId="{CFC06C00-6C60-4694-8ADB-8BDC694DB1E5}" destId="{6D539E64-1A51-4955-A590-CB38CF23CECB}" srcOrd="0" destOrd="0" presId="urn:microsoft.com/office/officeart/2005/8/layout/chart3"/>
    <dgm:cxn modelId="{2510A632-B78D-4479-AB16-9DCCA2982FC9}" type="presOf" srcId="{37DF9BB6-DBCC-4089-8940-81893D5B7877}" destId="{B31B00F1-FC22-4BB2-8C94-B1C8F89F70AD}" srcOrd="1" destOrd="0" presId="urn:microsoft.com/office/officeart/2005/8/layout/chart3"/>
    <dgm:cxn modelId="{30ADF33F-1DE4-470F-8BB1-59618EC68F2C}" type="presOf" srcId="{CAE3B303-193C-4566-92D3-E4094DA61AE2}" destId="{CA333019-C60D-4726-9B28-9DC38FB87D5A}" srcOrd="1" destOrd="0" presId="urn:microsoft.com/office/officeart/2005/8/layout/chart3"/>
    <dgm:cxn modelId="{7639DA4D-50EB-4CB7-8D9F-3C5039095762}" type="presOf" srcId="{427BEDE4-6EC2-470C-9D31-4F73C8CD6B28}" destId="{5F1C3743-1D91-4033-B5F7-83DE09F42DF8}" srcOrd="0" destOrd="0" presId="urn:microsoft.com/office/officeart/2005/8/layout/chart3"/>
    <dgm:cxn modelId="{C14D5671-C63A-4868-9D11-23268A850ADA}" type="presOf" srcId="{5DCA5B08-4853-404F-8949-91C0D42ABAEC}" destId="{831C32A2-45BF-4947-B466-779C623F3E49}" srcOrd="1" destOrd="0" presId="urn:microsoft.com/office/officeart/2005/8/layout/chart3"/>
    <dgm:cxn modelId="{44BD4D83-449C-4289-85AE-9E38735DCD83}" type="presOf" srcId="{37DF9BB6-DBCC-4089-8940-81893D5B7877}" destId="{81E90ABC-C8A5-43B4-A469-2A8DB66E2F69}" srcOrd="0" destOrd="0" presId="urn:microsoft.com/office/officeart/2005/8/layout/chart3"/>
    <dgm:cxn modelId="{57F5859A-3411-42FE-8874-B86FAA47C076}" srcId="{427BEDE4-6EC2-470C-9D31-4F73C8CD6B28}" destId="{5DCA5B08-4853-404F-8949-91C0D42ABAEC}" srcOrd="2" destOrd="0" parTransId="{EB4D7330-DA5E-4880-9D32-50EC52D0FEE9}" sibTransId="{5EBC99B0-1F49-41F3-BFF5-D54E550F46C8}"/>
    <dgm:cxn modelId="{24F134A3-79CB-43ED-8E2D-FDADADF31C04}" type="presOf" srcId="{EA64EBB5-03CC-455A-838F-6A52238AED9E}" destId="{F73F47A8-2FCA-4D78-A9A1-A617A58F3496}" srcOrd="1" destOrd="0" presId="urn:microsoft.com/office/officeart/2005/8/layout/chart3"/>
    <dgm:cxn modelId="{35DB1BA8-66C0-43E0-B0D9-1D5ED01CE33B}" type="presOf" srcId="{24B19491-F6B4-4DBD-A51A-9626E5C24656}" destId="{EFF7E4B5-5AB9-46C6-B15C-B8567A1FCF41}" srcOrd="1" destOrd="0" presId="urn:microsoft.com/office/officeart/2005/8/layout/chart3"/>
    <dgm:cxn modelId="{1DE087A9-C50D-4F67-A1D6-356997B81B86}" srcId="{427BEDE4-6EC2-470C-9D31-4F73C8CD6B28}" destId="{CAE3B303-193C-4566-92D3-E4094DA61AE2}" srcOrd="3" destOrd="0" parTransId="{9438AB87-38B0-4785-9FD7-FFB49843EBE0}" sibTransId="{83ABD6BC-33C4-44B1-96D2-2B2975376B50}"/>
    <dgm:cxn modelId="{DB8B6FB9-1B30-4715-A62F-E35FC48309E0}" srcId="{427BEDE4-6EC2-470C-9D31-4F73C8CD6B28}" destId="{EA64EBB5-03CC-455A-838F-6A52238AED9E}" srcOrd="4" destOrd="0" parTransId="{8C7860C4-575C-414E-BA48-1D956AB7E14B}" sibTransId="{E1540FBA-FCEC-47DE-890A-1B4888FA8B06}"/>
    <dgm:cxn modelId="{949783BF-FC16-464B-9E0F-31B3122150F2}" srcId="{427BEDE4-6EC2-470C-9D31-4F73C8CD6B28}" destId="{24B19491-F6B4-4DBD-A51A-9626E5C24656}" srcOrd="5" destOrd="0" parTransId="{A216A877-C4C3-4608-8FA5-5D029F0821E0}" sibTransId="{A5472FC7-EBAA-4434-90F1-E7575C525236}"/>
    <dgm:cxn modelId="{D43221CA-B4AB-4213-BCDD-EAD6344D20D4}" type="presOf" srcId="{3C2BCFB6-3097-49A0-926B-7A369D8E1918}" destId="{6F672BDD-38DD-4D8A-A090-B3A9C2ED249D}" srcOrd="0" destOrd="0" presId="urn:microsoft.com/office/officeart/2005/8/layout/chart3"/>
    <dgm:cxn modelId="{4AE8DBCA-A341-4F90-80BF-4E2AFF570F25}" type="presOf" srcId="{EA64EBB5-03CC-455A-838F-6A52238AED9E}" destId="{E39FB54F-82B3-4E9D-823B-589AF9399137}" srcOrd="0" destOrd="0" presId="urn:microsoft.com/office/officeart/2005/8/layout/chart3"/>
    <dgm:cxn modelId="{EFAB91CC-7694-4538-9281-C02DB5E8BEF1}" type="presOf" srcId="{CAE3B303-193C-4566-92D3-E4094DA61AE2}" destId="{6D68FBD5-4166-4436-975A-9B5D278BEE15}" srcOrd="0" destOrd="0" presId="urn:microsoft.com/office/officeart/2005/8/layout/chart3"/>
    <dgm:cxn modelId="{2A6ED7D3-91B9-4DB2-9272-AB4642E048C1}" type="presOf" srcId="{3C2BCFB6-3097-49A0-926B-7A369D8E1918}" destId="{358EB290-0160-4F28-B3BE-1424E9E67FC9}" srcOrd="1" destOrd="0" presId="urn:microsoft.com/office/officeart/2005/8/layout/chart3"/>
    <dgm:cxn modelId="{522D9BDA-57F5-4C3B-84FC-E7077584144D}" srcId="{427BEDE4-6EC2-470C-9D31-4F73C8CD6B28}" destId="{CFC06C00-6C60-4694-8ADB-8BDC694DB1E5}" srcOrd="0" destOrd="0" parTransId="{CC6EDE64-3A72-4D03-90F4-064FF69DE7BF}" sibTransId="{88B61768-0971-4606-B459-A5B980723DBD}"/>
    <dgm:cxn modelId="{B0580FE1-314C-4FF0-8262-A3852D59B885}" type="presOf" srcId="{24B19491-F6B4-4DBD-A51A-9626E5C24656}" destId="{CBE3E5B6-88DC-41A8-BF38-CA98AF7673F4}" srcOrd="0" destOrd="0" presId="urn:microsoft.com/office/officeart/2005/8/layout/chart3"/>
    <dgm:cxn modelId="{3A9C5CEC-9F56-4D84-A342-966BE295D1E8}" srcId="{427BEDE4-6EC2-470C-9D31-4F73C8CD6B28}" destId="{4EAB2EA3-C58A-4A42-B6BC-DEB16F94CC1E}" srcOrd="7" destOrd="0" parTransId="{96688CB7-2F74-426A-B5E1-59351364095C}" sibTransId="{68655703-8699-47A6-A012-E2DC206D0249}"/>
    <dgm:cxn modelId="{C06D0FFE-2747-47ED-85C5-AD9EC28C9FAA}" type="presOf" srcId="{CFC06C00-6C60-4694-8ADB-8BDC694DB1E5}" destId="{BE39056F-69C4-4D61-9B04-1D04A079D674}" srcOrd="1" destOrd="0" presId="urn:microsoft.com/office/officeart/2005/8/layout/chart3"/>
    <dgm:cxn modelId="{F4EF5DC9-61D1-44A2-B416-E48C33CCDF56}" type="presParOf" srcId="{5F1C3743-1D91-4033-B5F7-83DE09F42DF8}" destId="{6D539E64-1A51-4955-A590-CB38CF23CECB}" srcOrd="0" destOrd="0" presId="urn:microsoft.com/office/officeart/2005/8/layout/chart3"/>
    <dgm:cxn modelId="{1EF20EA3-3503-48FF-B92B-25701205B053}" type="presParOf" srcId="{5F1C3743-1D91-4033-B5F7-83DE09F42DF8}" destId="{BE39056F-69C4-4D61-9B04-1D04A079D674}" srcOrd="1" destOrd="0" presId="urn:microsoft.com/office/officeart/2005/8/layout/chart3"/>
    <dgm:cxn modelId="{E9ADAC7E-1FF3-4912-BFFE-8210606075E5}" type="presParOf" srcId="{5F1C3743-1D91-4033-B5F7-83DE09F42DF8}" destId="{6F672BDD-38DD-4D8A-A090-B3A9C2ED249D}" srcOrd="2" destOrd="0" presId="urn:microsoft.com/office/officeart/2005/8/layout/chart3"/>
    <dgm:cxn modelId="{788EA595-FB7D-4BB4-AC8E-3C5ABD7D2AF7}" type="presParOf" srcId="{5F1C3743-1D91-4033-B5F7-83DE09F42DF8}" destId="{358EB290-0160-4F28-B3BE-1424E9E67FC9}" srcOrd="3" destOrd="0" presId="urn:microsoft.com/office/officeart/2005/8/layout/chart3"/>
    <dgm:cxn modelId="{CCB379E0-10D1-4905-BD12-BF41F706BE4F}" type="presParOf" srcId="{5F1C3743-1D91-4033-B5F7-83DE09F42DF8}" destId="{B5D30D34-90F6-4D23-B91F-57A94E4D49E9}" srcOrd="4" destOrd="0" presId="urn:microsoft.com/office/officeart/2005/8/layout/chart3"/>
    <dgm:cxn modelId="{07CC7A85-F397-4794-9FF6-777F74059E99}" type="presParOf" srcId="{5F1C3743-1D91-4033-B5F7-83DE09F42DF8}" destId="{831C32A2-45BF-4947-B466-779C623F3E49}" srcOrd="5" destOrd="0" presId="urn:microsoft.com/office/officeart/2005/8/layout/chart3"/>
    <dgm:cxn modelId="{6C6883AA-FFAD-42BA-A9CE-B1431FA9833D}" type="presParOf" srcId="{5F1C3743-1D91-4033-B5F7-83DE09F42DF8}" destId="{6D68FBD5-4166-4436-975A-9B5D278BEE15}" srcOrd="6" destOrd="0" presId="urn:microsoft.com/office/officeart/2005/8/layout/chart3"/>
    <dgm:cxn modelId="{F2FF9094-1FA2-4FA3-A70E-78A0FD7C922E}" type="presParOf" srcId="{5F1C3743-1D91-4033-B5F7-83DE09F42DF8}" destId="{CA333019-C60D-4726-9B28-9DC38FB87D5A}" srcOrd="7" destOrd="0" presId="urn:microsoft.com/office/officeart/2005/8/layout/chart3"/>
    <dgm:cxn modelId="{AEE65208-9EAF-4242-9106-1DB506FD9709}" type="presParOf" srcId="{5F1C3743-1D91-4033-B5F7-83DE09F42DF8}" destId="{E39FB54F-82B3-4E9D-823B-589AF9399137}" srcOrd="8" destOrd="0" presId="urn:microsoft.com/office/officeart/2005/8/layout/chart3"/>
    <dgm:cxn modelId="{56273B24-59CB-425B-8B5F-CD4300D67680}" type="presParOf" srcId="{5F1C3743-1D91-4033-B5F7-83DE09F42DF8}" destId="{F73F47A8-2FCA-4D78-A9A1-A617A58F3496}" srcOrd="9" destOrd="0" presId="urn:microsoft.com/office/officeart/2005/8/layout/chart3"/>
    <dgm:cxn modelId="{E72EFB71-A5A3-435D-A5D7-871480DBCBE6}" type="presParOf" srcId="{5F1C3743-1D91-4033-B5F7-83DE09F42DF8}" destId="{CBE3E5B6-88DC-41A8-BF38-CA98AF7673F4}" srcOrd="10" destOrd="0" presId="urn:microsoft.com/office/officeart/2005/8/layout/chart3"/>
    <dgm:cxn modelId="{D98F5C9B-86C3-4106-B0F1-5AA85BF47870}" type="presParOf" srcId="{5F1C3743-1D91-4033-B5F7-83DE09F42DF8}" destId="{EFF7E4B5-5AB9-46C6-B15C-B8567A1FCF41}" srcOrd="11" destOrd="0" presId="urn:microsoft.com/office/officeart/2005/8/layout/chart3"/>
    <dgm:cxn modelId="{35D7DA55-A38D-45CB-8950-C67984049D2D}" type="presParOf" srcId="{5F1C3743-1D91-4033-B5F7-83DE09F42DF8}" destId="{81E90ABC-C8A5-43B4-A469-2A8DB66E2F69}" srcOrd="12" destOrd="0" presId="urn:microsoft.com/office/officeart/2005/8/layout/chart3"/>
    <dgm:cxn modelId="{27940458-0CE8-4055-9A39-377B1F21079F}" type="presParOf" srcId="{5F1C3743-1D91-4033-B5F7-83DE09F42DF8}" destId="{B31B00F1-FC22-4BB2-8C94-B1C8F89F70AD}" srcOrd="13" destOrd="0" presId="urn:microsoft.com/office/officeart/2005/8/layout/char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F567F2CE-FD8C-4D15-A2C5-32FC8200A2A8}" type="doc">
      <dgm:prSet loTypeId="urn:microsoft.com/office/officeart/2005/8/layout/hProcess11" loCatId="process" qsTypeId="urn:microsoft.com/office/officeart/2005/8/quickstyle/3d2" qsCatId="3D" csTypeId="urn:microsoft.com/office/officeart/2005/8/colors/accent1_2" csCatId="accent1" phldr="1"/>
      <dgm:spPr/>
      <dgm:t>
        <a:bodyPr/>
        <a:lstStyle/>
        <a:p>
          <a:endParaRPr lang="es-MX"/>
        </a:p>
      </dgm:t>
    </dgm:pt>
    <dgm:pt modelId="{CCB69A0A-81B6-434A-B1D0-E0F06F16D72F}">
      <dgm:prSet/>
      <dgm:spPr/>
      <dgm:t>
        <a:bodyPr/>
        <a:lstStyle/>
        <a:p>
          <a:pPr rtl="0"/>
          <a:r>
            <a:rPr lang="es-ES" b="1"/>
            <a:t>Previsión meteorológica:</a:t>
          </a:r>
          <a:r>
            <a:rPr lang="es-ES"/>
            <a:t> clasificación de datos meteorológicos según diversos patrones, con el conocimiento a priori que tenemos de las diferentes situaciones que pueden presentarse nos permite crear mapas de predicción automática.</a:t>
          </a:r>
          <a:endParaRPr lang="es-MX"/>
        </a:p>
      </dgm:t>
    </dgm:pt>
    <dgm:pt modelId="{3E4C5322-B78F-4A7F-BB4D-1303ED2F1978}" type="parTrans" cxnId="{E5954498-C003-48F9-BF0C-8419F5F88164}">
      <dgm:prSet/>
      <dgm:spPr/>
      <dgm:t>
        <a:bodyPr/>
        <a:lstStyle/>
        <a:p>
          <a:endParaRPr lang="es-MX"/>
        </a:p>
      </dgm:t>
    </dgm:pt>
    <dgm:pt modelId="{064A6165-0FAC-4F33-8407-889E54F11859}" type="sibTrans" cxnId="{E5954498-C003-48F9-BF0C-8419F5F88164}">
      <dgm:prSet/>
      <dgm:spPr/>
      <dgm:t>
        <a:bodyPr/>
        <a:lstStyle/>
        <a:p>
          <a:endParaRPr lang="es-MX"/>
        </a:p>
      </dgm:t>
    </dgm:pt>
    <dgm:pt modelId="{2A0090D0-0474-4CEC-8A18-B4B8EA86932A}">
      <dgm:prSet/>
      <dgm:spPr/>
      <dgm:t>
        <a:bodyPr/>
        <a:lstStyle/>
        <a:p>
          <a:pPr rtl="0"/>
          <a:r>
            <a:rPr lang="es-ES" b="1"/>
            <a:t>Reconocimiento de caracteres</a:t>
          </a:r>
          <a:r>
            <a:rPr lang="es-ES"/>
            <a:t> escritos a mano o a máquina: es una de las utilidades más populares de los sistemas de reconocimiento de patrones ya que los símbolos de escritura son fácilmente identificables.</a:t>
          </a:r>
          <a:endParaRPr lang="es-MX"/>
        </a:p>
      </dgm:t>
    </dgm:pt>
    <dgm:pt modelId="{93BF7576-204C-4792-A65D-55FED0221889}" type="parTrans" cxnId="{BD8463B2-B4DD-48AA-98C0-1D8CC1F8F9AC}">
      <dgm:prSet/>
      <dgm:spPr/>
      <dgm:t>
        <a:bodyPr/>
        <a:lstStyle/>
        <a:p>
          <a:endParaRPr lang="es-MX"/>
        </a:p>
      </dgm:t>
    </dgm:pt>
    <dgm:pt modelId="{C767EE1B-AD8D-444A-8697-2485C0D2C760}" type="sibTrans" cxnId="{BD8463B2-B4DD-48AA-98C0-1D8CC1F8F9AC}">
      <dgm:prSet/>
      <dgm:spPr/>
      <dgm:t>
        <a:bodyPr/>
        <a:lstStyle/>
        <a:p>
          <a:endParaRPr lang="es-MX"/>
        </a:p>
      </dgm:t>
    </dgm:pt>
    <dgm:pt modelId="{33E98C64-A9F1-41BE-9530-B561734C710D}">
      <dgm:prSet/>
      <dgm:spPr/>
      <dgm:t>
        <a:bodyPr/>
        <a:lstStyle/>
        <a:p>
          <a:pPr rtl="0"/>
          <a:r>
            <a:rPr lang="es-ES" b="1" dirty="0"/>
            <a:t>Reconocimiento de voz:</a:t>
          </a:r>
          <a:r>
            <a:rPr lang="es-ES" dirty="0"/>
            <a:t> ej. los </a:t>
          </a:r>
          <a:r>
            <a:rPr lang="es-ES" dirty="0" err="1"/>
            <a:t>teleoperadores</a:t>
          </a:r>
          <a:r>
            <a:rPr lang="es-ES" dirty="0"/>
            <a:t> informáticos,  Apps de los Smartphone, etc.</a:t>
          </a:r>
          <a:endParaRPr lang="es-MX" dirty="0"/>
        </a:p>
      </dgm:t>
    </dgm:pt>
    <dgm:pt modelId="{2D9DBA6A-ACD7-41EB-9668-3108DF9CA42A}" type="parTrans" cxnId="{F36BEEB1-FFF7-4D72-B387-77C1EE6AC52A}">
      <dgm:prSet/>
      <dgm:spPr/>
      <dgm:t>
        <a:bodyPr/>
        <a:lstStyle/>
        <a:p>
          <a:endParaRPr lang="es-MX"/>
        </a:p>
      </dgm:t>
    </dgm:pt>
    <dgm:pt modelId="{240F9C50-7BEB-4E2E-BC20-9DEFBDF676D7}" type="sibTrans" cxnId="{F36BEEB1-FFF7-4D72-B387-77C1EE6AC52A}">
      <dgm:prSet/>
      <dgm:spPr/>
      <dgm:t>
        <a:bodyPr/>
        <a:lstStyle/>
        <a:p>
          <a:endParaRPr lang="es-MX"/>
        </a:p>
      </dgm:t>
    </dgm:pt>
    <dgm:pt modelId="{373C6501-BB4D-4F22-8F85-97D26D5802FC}">
      <dgm:prSet/>
      <dgm:spPr/>
      <dgm:t>
        <a:bodyPr/>
        <a:lstStyle/>
        <a:p>
          <a:pPr rtl="0"/>
          <a:r>
            <a:rPr lang="es-ES" b="1" dirty="0"/>
            <a:t>En Medicina:</a:t>
          </a:r>
          <a:r>
            <a:rPr lang="es-ES" dirty="0"/>
            <a:t> análisis de biorritmos, diagnóstico médico por imagen (por ej. detección de irregularidades en imágenes de rayos-x, detección de células infectadas, marcas en la piel...)</a:t>
          </a:r>
          <a:endParaRPr lang="es-MX" dirty="0"/>
        </a:p>
      </dgm:t>
    </dgm:pt>
    <dgm:pt modelId="{FC3EA81A-833C-42DE-B765-80C12B2A5724}" type="parTrans" cxnId="{F4624E42-31DF-48D8-ABDC-E91B22277614}">
      <dgm:prSet/>
      <dgm:spPr/>
      <dgm:t>
        <a:bodyPr/>
        <a:lstStyle/>
        <a:p>
          <a:endParaRPr lang="es-MX"/>
        </a:p>
      </dgm:t>
    </dgm:pt>
    <dgm:pt modelId="{645347CC-8C0C-42A5-8743-353D5596A0D5}" type="sibTrans" cxnId="{F4624E42-31DF-48D8-ABDC-E91B22277614}">
      <dgm:prSet/>
      <dgm:spPr/>
      <dgm:t>
        <a:bodyPr/>
        <a:lstStyle/>
        <a:p>
          <a:endParaRPr lang="es-MX"/>
        </a:p>
      </dgm:t>
    </dgm:pt>
    <dgm:pt modelId="{125D0428-45F6-4C22-BEEB-527C6615CFBA}">
      <dgm:prSet/>
      <dgm:spPr/>
      <dgm:t>
        <a:bodyPr/>
        <a:lstStyle/>
        <a:p>
          <a:pPr rtl="0"/>
          <a:r>
            <a:rPr lang="es-ES" b="1" dirty="0"/>
            <a:t>Sistemas biométricos</a:t>
          </a:r>
          <a:r>
            <a:rPr lang="es-ES" dirty="0"/>
            <a:t>: huellas dactilares o el iris (todos somos).</a:t>
          </a:r>
          <a:endParaRPr lang="es-MX" dirty="0"/>
        </a:p>
      </dgm:t>
    </dgm:pt>
    <dgm:pt modelId="{197E7502-FC1E-421B-90BA-D2AA61BDD5C9}" type="parTrans" cxnId="{8B678549-9DAE-481F-B640-338D2A6B0EF5}">
      <dgm:prSet/>
      <dgm:spPr/>
      <dgm:t>
        <a:bodyPr/>
        <a:lstStyle/>
        <a:p>
          <a:endParaRPr lang="es-MX"/>
        </a:p>
      </dgm:t>
    </dgm:pt>
    <dgm:pt modelId="{17A534D6-2F90-4B37-93BC-3EAEA5DA1A3D}" type="sibTrans" cxnId="{8B678549-9DAE-481F-B640-338D2A6B0EF5}">
      <dgm:prSet/>
      <dgm:spPr/>
      <dgm:t>
        <a:bodyPr/>
        <a:lstStyle/>
        <a:p>
          <a:endParaRPr lang="es-MX"/>
        </a:p>
      </dgm:t>
    </dgm:pt>
    <dgm:pt modelId="{6501E63E-4BB0-45CA-857D-76C09700F759}" type="pres">
      <dgm:prSet presAssocID="{F567F2CE-FD8C-4D15-A2C5-32FC8200A2A8}" presName="Name0" presStyleCnt="0">
        <dgm:presLayoutVars>
          <dgm:dir/>
          <dgm:resizeHandles val="exact"/>
        </dgm:presLayoutVars>
      </dgm:prSet>
      <dgm:spPr/>
    </dgm:pt>
    <dgm:pt modelId="{8B3DFF0A-D275-4822-A01F-9160A83E87AA}" type="pres">
      <dgm:prSet presAssocID="{F567F2CE-FD8C-4D15-A2C5-32FC8200A2A8}" presName="arrow" presStyleLbl="bgShp" presStyleIdx="0" presStyleCnt="1"/>
      <dgm:spPr>
        <a:solidFill>
          <a:schemeClr val="bg2">
            <a:lumMod val="50000"/>
          </a:schemeClr>
        </a:solidFill>
      </dgm:spPr>
    </dgm:pt>
    <dgm:pt modelId="{CBAB2790-66F0-499F-A22B-61E374D288E1}" type="pres">
      <dgm:prSet presAssocID="{F567F2CE-FD8C-4D15-A2C5-32FC8200A2A8}" presName="points" presStyleCnt="0"/>
      <dgm:spPr/>
    </dgm:pt>
    <dgm:pt modelId="{275C8419-2EFD-49C3-AB55-4AEC2BBE205B}" type="pres">
      <dgm:prSet presAssocID="{CCB69A0A-81B6-434A-B1D0-E0F06F16D72F}" presName="compositeA" presStyleCnt="0"/>
      <dgm:spPr/>
    </dgm:pt>
    <dgm:pt modelId="{CEB25A54-E597-411C-BF46-4BE8F9DC6EAA}" type="pres">
      <dgm:prSet presAssocID="{CCB69A0A-81B6-434A-B1D0-E0F06F16D72F}" presName="textA" presStyleLbl="revTx" presStyleIdx="0" presStyleCnt="5">
        <dgm:presLayoutVars>
          <dgm:bulletEnabled val="1"/>
        </dgm:presLayoutVars>
      </dgm:prSet>
      <dgm:spPr/>
    </dgm:pt>
    <dgm:pt modelId="{D7757025-3112-4567-BEF9-FAFAED35B1F4}" type="pres">
      <dgm:prSet presAssocID="{CCB69A0A-81B6-434A-B1D0-E0F06F16D72F}" presName="circleA" presStyleLbl="node1" presStyleIdx="0" presStyleCnt="5"/>
      <dgm:spPr>
        <a:solidFill>
          <a:srgbClr val="007A37"/>
        </a:solidFill>
      </dgm:spPr>
    </dgm:pt>
    <dgm:pt modelId="{2D8D40E3-89A7-45B6-BAEE-5B938B50F081}" type="pres">
      <dgm:prSet presAssocID="{CCB69A0A-81B6-434A-B1D0-E0F06F16D72F}" presName="spaceA" presStyleCnt="0"/>
      <dgm:spPr/>
    </dgm:pt>
    <dgm:pt modelId="{FB346145-98AD-4A5D-95EF-D3BA238999CA}" type="pres">
      <dgm:prSet presAssocID="{064A6165-0FAC-4F33-8407-889E54F11859}" presName="space" presStyleCnt="0"/>
      <dgm:spPr/>
    </dgm:pt>
    <dgm:pt modelId="{EF3602E7-6B77-49D5-94E2-30896DFF267B}" type="pres">
      <dgm:prSet presAssocID="{2A0090D0-0474-4CEC-8A18-B4B8EA86932A}" presName="compositeB" presStyleCnt="0"/>
      <dgm:spPr/>
    </dgm:pt>
    <dgm:pt modelId="{88354551-00C7-42A5-A875-0E25B2AC8074}" type="pres">
      <dgm:prSet presAssocID="{2A0090D0-0474-4CEC-8A18-B4B8EA86932A}" presName="textB" presStyleLbl="revTx" presStyleIdx="1" presStyleCnt="5">
        <dgm:presLayoutVars>
          <dgm:bulletEnabled val="1"/>
        </dgm:presLayoutVars>
      </dgm:prSet>
      <dgm:spPr/>
    </dgm:pt>
    <dgm:pt modelId="{EF307B96-3C0D-453A-9AE4-0B499BB13865}" type="pres">
      <dgm:prSet presAssocID="{2A0090D0-0474-4CEC-8A18-B4B8EA86932A}" presName="circleB" presStyleLbl="node1" presStyleIdx="1" presStyleCnt="5"/>
      <dgm:spPr>
        <a:solidFill>
          <a:srgbClr val="00B0F0"/>
        </a:solidFill>
      </dgm:spPr>
    </dgm:pt>
    <dgm:pt modelId="{2C5D754C-388D-449D-A856-A65281B80B08}" type="pres">
      <dgm:prSet presAssocID="{2A0090D0-0474-4CEC-8A18-B4B8EA86932A}" presName="spaceB" presStyleCnt="0"/>
      <dgm:spPr/>
    </dgm:pt>
    <dgm:pt modelId="{D94ADF2B-94F5-4060-B188-8217D16E372E}" type="pres">
      <dgm:prSet presAssocID="{C767EE1B-AD8D-444A-8697-2485C0D2C760}" presName="space" presStyleCnt="0"/>
      <dgm:spPr/>
    </dgm:pt>
    <dgm:pt modelId="{237E71DE-38B8-43CA-A183-12731B60A014}" type="pres">
      <dgm:prSet presAssocID="{33E98C64-A9F1-41BE-9530-B561734C710D}" presName="compositeA" presStyleCnt="0"/>
      <dgm:spPr/>
    </dgm:pt>
    <dgm:pt modelId="{4E8AD7D0-E7F0-4303-BE7D-BC174101FFCA}" type="pres">
      <dgm:prSet presAssocID="{33E98C64-A9F1-41BE-9530-B561734C710D}" presName="textA" presStyleLbl="revTx" presStyleIdx="2" presStyleCnt="5">
        <dgm:presLayoutVars>
          <dgm:bulletEnabled val="1"/>
        </dgm:presLayoutVars>
      </dgm:prSet>
      <dgm:spPr/>
    </dgm:pt>
    <dgm:pt modelId="{8443DD54-4EB0-455D-93F9-E157BF4BEBDA}" type="pres">
      <dgm:prSet presAssocID="{33E98C64-A9F1-41BE-9530-B561734C710D}" presName="circleA" presStyleLbl="node1" presStyleIdx="2" presStyleCnt="5"/>
      <dgm:spPr>
        <a:solidFill>
          <a:srgbClr val="7030A0"/>
        </a:solidFill>
      </dgm:spPr>
    </dgm:pt>
    <dgm:pt modelId="{25B5EE0A-09B7-468A-BFF0-535F4F1BA0A8}" type="pres">
      <dgm:prSet presAssocID="{33E98C64-A9F1-41BE-9530-B561734C710D}" presName="spaceA" presStyleCnt="0"/>
      <dgm:spPr/>
    </dgm:pt>
    <dgm:pt modelId="{68305B3B-C831-42A2-BC20-1314EEC2FA3A}" type="pres">
      <dgm:prSet presAssocID="{240F9C50-7BEB-4E2E-BC20-9DEFBDF676D7}" presName="space" presStyleCnt="0"/>
      <dgm:spPr/>
    </dgm:pt>
    <dgm:pt modelId="{E31F34DC-E344-4B30-B1F6-DCBB81F5C1AB}" type="pres">
      <dgm:prSet presAssocID="{373C6501-BB4D-4F22-8F85-97D26D5802FC}" presName="compositeB" presStyleCnt="0"/>
      <dgm:spPr/>
    </dgm:pt>
    <dgm:pt modelId="{779338CC-3210-4F7E-9898-8F8E9F27D54B}" type="pres">
      <dgm:prSet presAssocID="{373C6501-BB4D-4F22-8F85-97D26D5802FC}" presName="textB" presStyleLbl="revTx" presStyleIdx="3" presStyleCnt="5">
        <dgm:presLayoutVars>
          <dgm:bulletEnabled val="1"/>
        </dgm:presLayoutVars>
      </dgm:prSet>
      <dgm:spPr/>
    </dgm:pt>
    <dgm:pt modelId="{E48A9FAD-AD42-44B0-9BF6-D706919B4639}" type="pres">
      <dgm:prSet presAssocID="{373C6501-BB4D-4F22-8F85-97D26D5802FC}" presName="circleB" presStyleLbl="node1" presStyleIdx="3" presStyleCnt="5"/>
      <dgm:spPr>
        <a:solidFill>
          <a:srgbClr val="002060"/>
        </a:solidFill>
      </dgm:spPr>
    </dgm:pt>
    <dgm:pt modelId="{3E00BE7B-6B3F-40D1-83B6-92356BA96FD6}" type="pres">
      <dgm:prSet presAssocID="{373C6501-BB4D-4F22-8F85-97D26D5802FC}" presName="spaceB" presStyleCnt="0"/>
      <dgm:spPr/>
    </dgm:pt>
    <dgm:pt modelId="{4F237B73-B423-4BFE-A55B-001F75981479}" type="pres">
      <dgm:prSet presAssocID="{645347CC-8C0C-42A5-8743-353D5596A0D5}" presName="space" presStyleCnt="0"/>
      <dgm:spPr/>
    </dgm:pt>
    <dgm:pt modelId="{A374ED6E-19BF-45F1-8F49-4FBF145001EA}" type="pres">
      <dgm:prSet presAssocID="{125D0428-45F6-4C22-BEEB-527C6615CFBA}" presName="compositeA" presStyleCnt="0"/>
      <dgm:spPr/>
    </dgm:pt>
    <dgm:pt modelId="{26C27D40-F702-48C1-92E2-6EF9FF95E801}" type="pres">
      <dgm:prSet presAssocID="{125D0428-45F6-4C22-BEEB-527C6615CFBA}" presName="textA" presStyleLbl="revTx" presStyleIdx="4" presStyleCnt="5">
        <dgm:presLayoutVars>
          <dgm:bulletEnabled val="1"/>
        </dgm:presLayoutVars>
      </dgm:prSet>
      <dgm:spPr/>
    </dgm:pt>
    <dgm:pt modelId="{BC5CBB9D-CCCD-480A-A90C-7C87503A1A89}" type="pres">
      <dgm:prSet presAssocID="{125D0428-45F6-4C22-BEEB-527C6615CFBA}" presName="circleA" presStyleLbl="node1" presStyleIdx="4" presStyleCnt="5"/>
      <dgm:spPr>
        <a:solidFill>
          <a:srgbClr val="92D050"/>
        </a:solidFill>
      </dgm:spPr>
    </dgm:pt>
    <dgm:pt modelId="{AB5711B2-4823-472B-8949-7EA6E5E244C8}" type="pres">
      <dgm:prSet presAssocID="{125D0428-45F6-4C22-BEEB-527C6615CFBA}" presName="spaceA" presStyleCnt="0"/>
      <dgm:spPr/>
    </dgm:pt>
  </dgm:ptLst>
  <dgm:cxnLst>
    <dgm:cxn modelId="{DDD31014-662F-43F2-8EA4-89105EB622FE}" type="presOf" srcId="{33E98C64-A9F1-41BE-9530-B561734C710D}" destId="{4E8AD7D0-E7F0-4303-BE7D-BC174101FFCA}" srcOrd="0" destOrd="0" presId="urn:microsoft.com/office/officeart/2005/8/layout/hProcess11"/>
    <dgm:cxn modelId="{F4624E42-31DF-48D8-ABDC-E91B22277614}" srcId="{F567F2CE-FD8C-4D15-A2C5-32FC8200A2A8}" destId="{373C6501-BB4D-4F22-8F85-97D26D5802FC}" srcOrd="3" destOrd="0" parTransId="{FC3EA81A-833C-42DE-B765-80C12B2A5724}" sibTransId="{645347CC-8C0C-42A5-8743-353D5596A0D5}"/>
    <dgm:cxn modelId="{50458E45-473A-48E2-B979-300BA194BA16}" type="presOf" srcId="{125D0428-45F6-4C22-BEEB-527C6615CFBA}" destId="{26C27D40-F702-48C1-92E2-6EF9FF95E801}" srcOrd="0" destOrd="0" presId="urn:microsoft.com/office/officeart/2005/8/layout/hProcess11"/>
    <dgm:cxn modelId="{8B678549-9DAE-481F-B640-338D2A6B0EF5}" srcId="{F567F2CE-FD8C-4D15-A2C5-32FC8200A2A8}" destId="{125D0428-45F6-4C22-BEEB-527C6615CFBA}" srcOrd="4" destOrd="0" parTransId="{197E7502-FC1E-421B-90BA-D2AA61BDD5C9}" sibTransId="{17A534D6-2F90-4B37-93BC-3EAEA5DA1A3D}"/>
    <dgm:cxn modelId="{EC55386C-98A6-490D-95AA-3D2DFC8B5075}" type="presOf" srcId="{373C6501-BB4D-4F22-8F85-97D26D5802FC}" destId="{779338CC-3210-4F7E-9898-8F8E9F27D54B}" srcOrd="0" destOrd="0" presId="urn:microsoft.com/office/officeart/2005/8/layout/hProcess11"/>
    <dgm:cxn modelId="{E5954498-C003-48F9-BF0C-8419F5F88164}" srcId="{F567F2CE-FD8C-4D15-A2C5-32FC8200A2A8}" destId="{CCB69A0A-81B6-434A-B1D0-E0F06F16D72F}" srcOrd="0" destOrd="0" parTransId="{3E4C5322-B78F-4A7F-BB4D-1303ED2F1978}" sibTransId="{064A6165-0FAC-4F33-8407-889E54F11859}"/>
    <dgm:cxn modelId="{3250969A-B56C-499D-9AEA-B64396EC6F29}" type="presOf" srcId="{F567F2CE-FD8C-4D15-A2C5-32FC8200A2A8}" destId="{6501E63E-4BB0-45CA-857D-76C09700F759}" srcOrd="0" destOrd="0" presId="urn:microsoft.com/office/officeart/2005/8/layout/hProcess11"/>
    <dgm:cxn modelId="{FC984DAA-2001-4850-BE4E-162D67E5617E}" type="presOf" srcId="{2A0090D0-0474-4CEC-8A18-B4B8EA86932A}" destId="{88354551-00C7-42A5-A875-0E25B2AC8074}" srcOrd="0" destOrd="0" presId="urn:microsoft.com/office/officeart/2005/8/layout/hProcess11"/>
    <dgm:cxn modelId="{F36BEEB1-FFF7-4D72-B387-77C1EE6AC52A}" srcId="{F567F2CE-FD8C-4D15-A2C5-32FC8200A2A8}" destId="{33E98C64-A9F1-41BE-9530-B561734C710D}" srcOrd="2" destOrd="0" parTransId="{2D9DBA6A-ACD7-41EB-9668-3108DF9CA42A}" sibTransId="{240F9C50-7BEB-4E2E-BC20-9DEFBDF676D7}"/>
    <dgm:cxn modelId="{BD8463B2-B4DD-48AA-98C0-1D8CC1F8F9AC}" srcId="{F567F2CE-FD8C-4D15-A2C5-32FC8200A2A8}" destId="{2A0090D0-0474-4CEC-8A18-B4B8EA86932A}" srcOrd="1" destOrd="0" parTransId="{93BF7576-204C-4792-A65D-55FED0221889}" sibTransId="{C767EE1B-AD8D-444A-8697-2485C0D2C760}"/>
    <dgm:cxn modelId="{B0985CFC-B1D9-486C-966D-BE8014DA243F}" type="presOf" srcId="{CCB69A0A-81B6-434A-B1D0-E0F06F16D72F}" destId="{CEB25A54-E597-411C-BF46-4BE8F9DC6EAA}" srcOrd="0" destOrd="0" presId="urn:microsoft.com/office/officeart/2005/8/layout/hProcess11"/>
    <dgm:cxn modelId="{17B5739B-1410-4031-815E-0D7B5BA369C4}" type="presParOf" srcId="{6501E63E-4BB0-45CA-857D-76C09700F759}" destId="{8B3DFF0A-D275-4822-A01F-9160A83E87AA}" srcOrd="0" destOrd="0" presId="urn:microsoft.com/office/officeart/2005/8/layout/hProcess11"/>
    <dgm:cxn modelId="{FBFF4F12-53DD-4047-BA1E-1745DCFF51E3}" type="presParOf" srcId="{6501E63E-4BB0-45CA-857D-76C09700F759}" destId="{CBAB2790-66F0-499F-A22B-61E374D288E1}" srcOrd="1" destOrd="0" presId="urn:microsoft.com/office/officeart/2005/8/layout/hProcess11"/>
    <dgm:cxn modelId="{0D0C09CD-2B58-47DD-81D2-CED924B071E5}" type="presParOf" srcId="{CBAB2790-66F0-499F-A22B-61E374D288E1}" destId="{275C8419-2EFD-49C3-AB55-4AEC2BBE205B}" srcOrd="0" destOrd="0" presId="urn:microsoft.com/office/officeart/2005/8/layout/hProcess11"/>
    <dgm:cxn modelId="{CE8DD945-4D97-49BD-B51F-C98AD21EBB61}" type="presParOf" srcId="{275C8419-2EFD-49C3-AB55-4AEC2BBE205B}" destId="{CEB25A54-E597-411C-BF46-4BE8F9DC6EAA}" srcOrd="0" destOrd="0" presId="urn:microsoft.com/office/officeart/2005/8/layout/hProcess11"/>
    <dgm:cxn modelId="{34014C81-545D-4796-9E8C-CA1285340797}" type="presParOf" srcId="{275C8419-2EFD-49C3-AB55-4AEC2BBE205B}" destId="{D7757025-3112-4567-BEF9-FAFAED35B1F4}" srcOrd="1" destOrd="0" presId="urn:microsoft.com/office/officeart/2005/8/layout/hProcess11"/>
    <dgm:cxn modelId="{C32A86C4-0E32-4AEC-B81E-669F09D292F2}" type="presParOf" srcId="{275C8419-2EFD-49C3-AB55-4AEC2BBE205B}" destId="{2D8D40E3-89A7-45B6-BAEE-5B938B50F081}" srcOrd="2" destOrd="0" presId="urn:microsoft.com/office/officeart/2005/8/layout/hProcess11"/>
    <dgm:cxn modelId="{D1B836BD-DF24-4205-AD6D-888661B468BD}" type="presParOf" srcId="{CBAB2790-66F0-499F-A22B-61E374D288E1}" destId="{FB346145-98AD-4A5D-95EF-D3BA238999CA}" srcOrd="1" destOrd="0" presId="urn:microsoft.com/office/officeart/2005/8/layout/hProcess11"/>
    <dgm:cxn modelId="{B445DFC1-1923-4157-A86B-B1E8DE8FB858}" type="presParOf" srcId="{CBAB2790-66F0-499F-A22B-61E374D288E1}" destId="{EF3602E7-6B77-49D5-94E2-30896DFF267B}" srcOrd="2" destOrd="0" presId="urn:microsoft.com/office/officeart/2005/8/layout/hProcess11"/>
    <dgm:cxn modelId="{DBEB9075-CEDA-4B95-B5AD-B8AFF213E4F9}" type="presParOf" srcId="{EF3602E7-6B77-49D5-94E2-30896DFF267B}" destId="{88354551-00C7-42A5-A875-0E25B2AC8074}" srcOrd="0" destOrd="0" presId="urn:microsoft.com/office/officeart/2005/8/layout/hProcess11"/>
    <dgm:cxn modelId="{15E56FBD-2F26-4CE5-AD55-AD4B66794219}" type="presParOf" srcId="{EF3602E7-6B77-49D5-94E2-30896DFF267B}" destId="{EF307B96-3C0D-453A-9AE4-0B499BB13865}" srcOrd="1" destOrd="0" presId="urn:microsoft.com/office/officeart/2005/8/layout/hProcess11"/>
    <dgm:cxn modelId="{EFF62056-E668-4C65-A270-B06A50D5252F}" type="presParOf" srcId="{EF3602E7-6B77-49D5-94E2-30896DFF267B}" destId="{2C5D754C-388D-449D-A856-A65281B80B08}" srcOrd="2" destOrd="0" presId="urn:microsoft.com/office/officeart/2005/8/layout/hProcess11"/>
    <dgm:cxn modelId="{B9A031AF-676E-40B0-A273-E485FF2B25A5}" type="presParOf" srcId="{CBAB2790-66F0-499F-A22B-61E374D288E1}" destId="{D94ADF2B-94F5-4060-B188-8217D16E372E}" srcOrd="3" destOrd="0" presId="urn:microsoft.com/office/officeart/2005/8/layout/hProcess11"/>
    <dgm:cxn modelId="{F8C36B3D-D159-4081-931B-A74F97AB0ED2}" type="presParOf" srcId="{CBAB2790-66F0-499F-A22B-61E374D288E1}" destId="{237E71DE-38B8-43CA-A183-12731B60A014}" srcOrd="4" destOrd="0" presId="urn:microsoft.com/office/officeart/2005/8/layout/hProcess11"/>
    <dgm:cxn modelId="{2D5A8CF9-8886-4BBE-B0F1-A14DE02231DF}" type="presParOf" srcId="{237E71DE-38B8-43CA-A183-12731B60A014}" destId="{4E8AD7D0-E7F0-4303-BE7D-BC174101FFCA}" srcOrd="0" destOrd="0" presId="urn:microsoft.com/office/officeart/2005/8/layout/hProcess11"/>
    <dgm:cxn modelId="{71A2E6B9-D897-40A4-9121-48982856C501}" type="presParOf" srcId="{237E71DE-38B8-43CA-A183-12731B60A014}" destId="{8443DD54-4EB0-455D-93F9-E157BF4BEBDA}" srcOrd="1" destOrd="0" presId="urn:microsoft.com/office/officeart/2005/8/layout/hProcess11"/>
    <dgm:cxn modelId="{64CE10E8-2A31-4CCE-8DA5-A85097931757}" type="presParOf" srcId="{237E71DE-38B8-43CA-A183-12731B60A014}" destId="{25B5EE0A-09B7-468A-BFF0-535F4F1BA0A8}" srcOrd="2" destOrd="0" presId="urn:microsoft.com/office/officeart/2005/8/layout/hProcess11"/>
    <dgm:cxn modelId="{8BFB99D6-FD56-4ACC-8050-C0ED652AA24C}" type="presParOf" srcId="{CBAB2790-66F0-499F-A22B-61E374D288E1}" destId="{68305B3B-C831-42A2-BC20-1314EEC2FA3A}" srcOrd="5" destOrd="0" presId="urn:microsoft.com/office/officeart/2005/8/layout/hProcess11"/>
    <dgm:cxn modelId="{29749AA8-F7DF-490D-9475-376C37DE82B7}" type="presParOf" srcId="{CBAB2790-66F0-499F-A22B-61E374D288E1}" destId="{E31F34DC-E344-4B30-B1F6-DCBB81F5C1AB}" srcOrd="6" destOrd="0" presId="urn:microsoft.com/office/officeart/2005/8/layout/hProcess11"/>
    <dgm:cxn modelId="{47C30E44-7347-4DBC-92D5-EAFFCFBFAE97}" type="presParOf" srcId="{E31F34DC-E344-4B30-B1F6-DCBB81F5C1AB}" destId="{779338CC-3210-4F7E-9898-8F8E9F27D54B}" srcOrd="0" destOrd="0" presId="urn:microsoft.com/office/officeart/2005/8/layout/hProcess11"/>
    <dgm:cxn modelId="{5E58FA55-1BBC-45AD-9060-8F3AB473A783}" type="presParOf" srcId="{E31F34DC-E344-4B30-B1F6-DCBB81F5C1AB}" destId="{E48A9FAD-AD42-44B0-9BF6-D706919B4639}" srcOrd="1" destOrd="0" presId="urn:microsoft.com/office/officeart/2005/8/layout/hProcess11"/>
    <dgm:cxn modelId="{B3DA5594-1CA9-4AF4-94D6-3C50337AC2B1}" type="presParOf" srcId="{E31F34DC-E344-4B30-B1F6-DCBB81F5C1AB}" destId="{3E00BE7B-6B3F-40D1-83B6-92356BA96FD6}" srcOrd="2" destOrd="0" presId="urn:microsoft.com/office/officeart/2005/8/layout/hProcess11"/>
    <dgm:cxn modelId="{9258245B-E7CF-486D-8748-81FA45C181FB}" type="presParOf" srcId="{CBAB2790-66F0-499F-A22B-61E374D288E1}" destId="{4F237B73-B423-4BFE-A55B-001F75981479}" srcOrd="7" destOrd="0" presId="urn:microsoft.com/office/officeart/2005/8/layout/hProcess11"/>
    <dgm:cxn modelId="{9173D333-984C-4DFB-853B-0E2783CE89D1}" type="presParOf" srcId="{CBAB2790-66F0-499F-A22B-61E374D288E1}" destId="{A374ED6E-19BF-45F1-8F49-4FBF145001EA}" srcOrd="8" destOrd="0" presId="urn:microsoft.com/office/officeart/2005/8/layout/hProcess11"/>
    <dgm:cxn modelId="{CF958BD5-B046-459F-9C22-98F2E3D34B0D}" type="presParOf" srcId="{A374ED6E-19BF-45F1-8F49-4FBF145001EA}" destId="{26C27D40-F702-48C1-92E2-6EF9FF95E801}" srcOrd="0" destOrd="0" presId="urn:microsoft.com/office/officeart/2005/8/layout/hProcess11"/>
    <dgm:cxn modelId="{C7849B87-DBFB-4911-AB92-FE9F97A62760}" type="presParOf" srcId="{A374ED6E-19BF-45F1-8F49-4FBF145001EA}" destId="{BC5CBB9D-CCCD-480A-A90C-7C87503A1A89}" srcOrd="1" destOrd="0" presId="urn:microsoft.com/office/officeart/2005/8/layout/hProcess11"/>
    <dgm:cxn modelId="{6C8CB7CB-F441-42FB-AED9-2CC5D1F0DAE2}" type="presParOf" srcId="{A374ED6E-19BF-45F1-8F49-4FBF145001EA}" destId="{AB5711B2-4823-472B-8949-7EA6E5E244C8}" srcOrd="2" destOrd="0" presId="urn:microsoft.com/office/officeart/2005/8/layout/hProcess1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5B3C83F0-22DE-4A6C-92BC-DC5565763878}" type="doc">
      <dgm:prSet loTypeId="urn:microsoft.com/office/officeart/2005/8/layout/venn1" loCatId="relationship" qsTypeId="urn:microsoft.com/office/officeart/2005/8/quickstyle/3d3" qsCatId="3D" csTypeId="urn:microsoft.com/office/officeart/2005/8/colors/accent1_2" csCatId="accent1" phldr="1"/>
      <dgm:spPr/>
      <dgm:t>
        <a:bodyPr/>
        <a:lstStyle/>
        <a:p>
          <a:endParaRPr lang="es-MX"/>
        </a:p>
      </dgm:t>
    </dgm:pt>
    <dgm:pt modelId="{77FC6177-AD6D-4452-AB32-72403735A6B2}">
      <dgm:prSet/>
      <dgm:spPr>
        <a:solidFill>
          <a:srgbClr val="3333CC">
            <a:alpha val="50000"/>
          </a:srgbClr>
        </a:solidFill>
      </dgm:spPr>
      <dgm:t>
        <a:bodyPr/>
        <a:lstStyle/>
        <a:p>
          <a:pPr rtl="0"/>
          <a:r>
            <a:rPr lang="es-ES" dirty="0"/>
            <a:t>Los actuales sistemas digitales permiten la obtención y visualización de la imagen directamente en una computadora sin necesidad de imprimirla.</a:t>
          </a:r>
          <a:endParaRPr lang="es-MX" dirty="0"/>
        </a:p>
      </dgm:t>
    </dgm:pt>
    <dgm:pt modelId="{858F923D-1ED2-4371-B263-F968CF4E4646}" type="parTrans" cxnId="{E3FF65A8-EA11-407B-97F9-24DC2D1B4416}">
      <dgm:prSet/>
      <dgm:spPr/>
      <dgm:t>
        <a:bodyPr/>
        <a:lstStyle/>
        <a:p>
          <a:endParaRPr lang="es-MX"/>
        </a:p>
      </dgm:t>
    </dgm:pt>
    <dgm:pt modelId="{185A7AB0-AC1C-49CE-A429-BA85110F275B}" type="sibTrans" cxnId="{E3FF65A8-EA11-407B-97F9-24DC2D1B4416}">
      <dgm:prSet/>
      <dgm:spPr/>
      <dgm:t>
        <a:bodyPr/>
        <a:lstStyle/>
        <a:p>
          <a:endParaRPr lang="es-MX"/>
        </a:p>
      </dgm:t>
    </dgm:pt>
    <dgm:pt modelId="{61301A18-71D4-4107-8D8E-74249C69F780}" type="pres">
      <dgm:prSet presAssocID="{5B3C83F0-22DE-4A6C-92BC-DC5565763878}" presName="compositeShape" presStyleCnt="0">
        <dgm:presLayoutVars>
          <dgm:chMax val="7"/>
          <dgm:dir/>
          <dgm:resizeHandles val="exact"/>
        </dgm:presLayoutVars>
      </dgm:prSet>
      <dgm:spPr/>
    </dgm:pt>
    <dgm:pt modelId="{8AA272F9-67A6-4D9A-8E44-35AE1B3DA9F2}" type="pres">
      <dgm:prSet presAssocID="{77FC6177-AD6D-4452-AB32-72403735A6B2}" presName="circ1TxSh" presStyleLbl="vennNode1" presStyleIdx="0" presStyleCnt="1" custLinFactNeighborX="8051" custLinFactNeighborY="-1020"/>
      <dgm:spPr/>
    </dgm:pt>
  </dgm:ptLst>
  <dgm:cxnLst>
    <dgm:cxn modelId="{F5BE7D31-0416-44BD-8A5C-94C6BE8D8F62}" type="presOf" srcId="{77FC6177-AD6D-4452-AB32-72403735A6B2}" destId="{8AA272F9-67A6-4D9A-8E44-35AE1B3DA9F2}" srcOrd="0" destOrd="0" presId="urn:microsoft.com/office/officeart/2005/8/layout/venn1"/>
    <dgm:cxn modelId="{E3FF65A8-EA11-407B-97F9-24DC2D1B4416}" srcId="{5B3C83F0-22DE-4A6C-92BC-DC5565763878}" destId="{77FC6177-AD6D-4452-AB32-72403735A6B2}" srcOrd="0" destOrd="0" parTransId="{858F923D-1ED2-4371-B263-F968CF4E4646}" sibTransId="{185A7AB0-AC1C-49CE-A429-BA85110F275B}"/>
    <dgm:cxn modelId="{BC1A28B2-AB90-4600-BA00-E04233D7303D}" type="presOf" srcId="{5B3C83F0-22DE-4A6C-92BC-DC5565763878}" destId="{61301A18-71D4-4107-8D8E-74249C69F780}" srcOrd="0" destOrd="0" presId="urn:microsoft.com/office/officeart/2005/8/layout/venn1"/>
    <dgm:cxn modelId="{DB37A662-FB78-4985-8833-A21BF77D9AE0}" type="presParOf" srcId="{61301A18-71D4-4107-8D8E-74249C69F780}" destId="{8AA272F9-67A6-4D9A-8E44-35AE1B3DA9F2}" srcOrd="0" destOrd="0" presId="urn:microsoft.com/office/officeart/2005/8/layout/venn1"/>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032FF863-C848-483D-9751-3341E9E58B24}" type="doc">
      <dgm:prSet loTypeId="urn:microsoft.com/office/officeart/2005/8/layout/arrow2" loCatId="process" qsTypeId="urn:microsoft.com/office/officeart/2005/8/quickstyle/simple1" qsCatId="simple" csTypeId="urn:microsoft.com/office/officeart/2005/8/colors/accent1_2" csCatId="accent1" phldr="1"/>
      <dgm:spPr/>
    </dgm:pt>
    <dgm:pt modelId="{0CE93C4A-0A43-4639-AFDC-334EC38A0F20}">
      <dgm:prSet phldrT="[Texto]"/>
      <dgm:spPr/>
      <dgm:t>
        <a:bodyPr/>
        <a:lstStyle/>
        <a:p>
          <a:r>
            <a:rPr lang="es-MX" dirty="0" err="1"/>
            <a:t>Raxos</a:t>
          </a:r>
          <a:r>
            <a:rPr lang="es-MX" dirty="0"/>
            <a:t>-x</a:t>
          </a:r>
        </a:p>
      </dgm:t>
    </dgm:pt>
    <dgm:pt modelId="{553040F8-DCE8-4A76-A274-F3DF73D1A02B}" type="parTrans" cxnId="{6035803C-BFAB-470E-B41B-992C62092BF5}">
      <dgm:prSet/>
      <dgm:spPr/>
      <dgm:t>
        <a:bodyPr/>
        <a:lstStyle/>
        <a:p>
          <a:endParaRPr lang="es-MX"/>
        </a:p>
      </dgm:t>
    </dgm:pt>
    <dgm:pt modelId="{FDC7D907-DAE9-4630-AC0F-6259AF7EB7F1}" type="sibTrans" cxnId="{6035803C-BFAB-470E-B41B-992C62092BF5}">
      <dgm:prSet/>
      <dgm:spPr/>
      <dgm:t>
        <a:bodyPr/>
        <a:lstStyle/>
        <a:p>
          <a:endParaRPr lang="es-MX"/>
        </a:p>
      </dgm:t>
    </dgm:pt>
    <dgm:pt modelId="{FE698A63-0270-4651-9804-DDA85902731E}">
      <dgm:prSet phldrT="[Texto]"/>
      <dgm:spPr/>
      <dgm:t>
        <a:bodyPr/>
        <a:lstStyle/>
        <a:p>
          <a:r>
            <a:rPr lang="es-MX" dirty="0"/>
            <a:t>Resonancia magnética</a:t>
          </a:r>
        </a:p>
      </dgm:t>
    </dgm:pt>
    <dgm:pt modelId="{216E66C5-61B5-4F74-8E97-7014E704BBA7}" type="parTrans" cxnId="{49EAE554-AC82-416D-B53D-B753D7D34A86}">
      <dgm:prSet/>
      <dgm:spPr/>
      <dgm:t>
        <a:bodyPr/>
        <a:lstStyle/>
        <a:p>
          <a:endParaRPr lang="es-MX"/>
        </a:p>
      </dgm:t>
    </dgm:pt>
    <dgm:pt modelId="{D65D4AAD-0EBD-4D53-BDF3-C2C5D9B9B38D}" type="sibTrans" cxnId="{49EAE554-AC82-416D-B53D-B753D7D34A86}">
      <dgm:prSet/>
      <dgm:spPr/>
      <dgm:t>
        <a:bodyPr/>
        <a:lstStyle/>
        <a:p>
          <a:endParaRPr lang="es-MX"/>
        </a:p>
      </dgm:t>
    </dgm:pt>
    <dgm:pt modelId="{0D25D7F2-66D8-42FB-ADC9-D5C579644E91}">
      <dgm:prSet phldrT="[Texto]"/>
      <dgm:spPr/>
      <dgm:t>
        <a:bodyPr/>
        <a:lstStyle/>
        <a:p>
          <a:r>
            <a:rPr lang="es-ES" altLang="es-MX" dirty="0"/>
            <a:t>Arteriografía Coronaria.</a:t>
          </a:r>
          <a:endParaRPr lang="es-MX" dirty="0"/>
        </a:p>
      </dgm:t>
    </dgm:pt>
    <dgm:pt modelId="{1913FF7F-38FB-43F9-9C71-F11917199E29}" type="sibTrans" cxnId="{3FD294F5-9365-4B72-982E-3A600C12C8AB}">
      <dgm:prSet/>
      <dgm:spPr/>
      <dgm:t>
        <a:bodyPr/>
        <a:lstStyle/>
        <a:p>
          <a:endParaRPr lang="es-MX"/>
        </a:p>
      </dgm:t>
    </dgm:pt>
    <dgm:pt modelId="{C77ADC19-D97C-4F17-AF78-2FABF51F3877}" type="parTrans" cxnId="{3FD294F5-9365-4B72-982E-3A600C12C8AB}">
      <dgm:prSet/>
      <dgm:spPr/>
      <dgm:t>
        <a:bodyPr/>
        <a:lstStyle/>
        <a:p>
          <a:endParaRPr lang="es-MX"/>
        </a:p>
      </dgm:t>
    </dgm:pt>
    <dgm:pt modelId="{1A004290-A6E7-4708-8960-875D0DED92AB}" type="pres">
      <dgm:prSet presAssocID="{032FF863-C848-483D-9751-3341E9E58B24}" presName="arrowDiagram" presStyleCnt="0">
        <dgm:presLayoutVars>
          <dgm:chMax val="5"/>
          <dgm:dir/>
          <dgm:resizeHandles val="exact"/>
        </dgm:presLayoutVars>
      </dgm:prSet>
      <dgm:spPr/>
    </dgm:pt>
    <dgm:pt modelId="{B6F67439-BEA4-413B-92CF-6E56D2021E3E}" type="pres">
      <dgm:prSet presAssocID="{032FF863-C848-483D-9751-3341E9E58B24}" presName="arrow" presStyleLbl="bgShp" presStyleIdx="0" presStyleCnt="1"/>
      <dgm:spPr>
        <a:solidFill>
          <a:srgbClr val="4FD9D9"/>
        </a:solidFill>
      </dgm:spPr>
    </dgm:pt>
    <dgm:pt modelId="{69A2230C-3764-43E4-B17E-D28DD679519C}" type="pres">
      <dgm:prSet presAssocID="{032FF863-C848-483D-9751-3341E9E58B24}" presName="arrowDiagram3" presStyleCnt="0"/>
      <dgm:spPr/>
    </dgm:pt>
    <dgm:pt modelId="{8543D8E1-082E-4F3C-A08A-4990EEF98C7E}" type="pres">
      <dgm:prSet presAssocID="{0CE93C4A-0A43-4639-AFDC-334EC38A0F20}" presName="bullet3a" presStyleLbl="node1" presStyleIdx="0" presStyleCnt="3"/>
      <dgm:spPr/>
    </dgm:pt>
    <dgm:pt modelId="{889E78F9-DB70-41A6-97C8-ED28F905D7FF}" type="pres">
      <dgm:prSet presAssocID="{0CE93C4A-0A43-4639-AFDC-334EC38A0F20}" presName="textBox3a" presStyleLbl="revTx" presStyleIdx="0" presStyleCnt="3">
        <dgm:presLayoutVars>
          <dgm:bulletEnabled val="1"/>
        </dgm:presLayoutVars>
      </dgm:prSet>
      <dgm:spPr/>
    </dgm:pt>
    <dgm:pt modelId="{F6A33407-599B-433E-A9AB-883D67BDC5C7}" type="pres">
      <dgm:prSet presAssocID="{0D25D7F2-66D8-42FB-ADC9-D5C579644E91}" presName="bullet3b" presStyleLbl="node1" presStyleIdx="1" presStyleCnt="3"/>
      <dgm:spPr/>
    </dgm:pt>
    <dgm:pt modelId="{57D499FD-C580-433B-A98D-F26D5D93987B}" type="pres">
      <dgm:prSet presAssocID="{0D25D7F2-66D8-42FB-ADC9-D5C579644E91}" presName="textBox3b" presStyleLbl="revTx" presStyleIdx="1" presStyleCnt="3">
        <dgm:presLayoutVars>
          <dgm:bulletEnabled val="1"/>
        </dgm:presLayoutVars>
      </dgm:prSet>
      <dgm:spPr/>
    </dgm:pt>
    <dgm:pt modelId="{36A27FF9-3F67-4BF0-9D35-24B9A6C81275}" type="pres">
      <dgm:prSet presAssocID="{FE698A63-0270-4651-9804-DDA85902731E}" presName="bullet3c" presStyleLbl="node1" presStyleIdx="2" presStyleCnt="3"/>
      <dgm:spPr/>
    </dgm:pt>
    <dgm:pt modelId="{0E6E3FBE-F25D-4720-9389-0CCE90FB2807}" type="pres">
      <dgm:prSet presAssocID="{FE698A63-0270-4651-9804-DDA85902731E}" presName="textBox3c" presStyleLbl="revTx" presStyleIdx="2" presStyleCnt="3">
        <dgm:presLayoutVars>
          <dgm:bulletEnabled val="1"/>
        </dgm:presLayoutVars>
      </dgm:prSet>
      <dgm:spPr/>
    </dgm:pt>
  </dgm:ptLst>
  <dgm:cxnLst>
    <dgm:cxn modelId="{6035803C-BFAB-470E-B41B-992C62092BF5}" srcId="{032FF863-C848-483D-9751-3341E9E58B24}" destId="{0CE93C4A-0A43-4639-AFDC-334EC38A0F20}" srcOrd="0" destOrd="0" parTransId="{553040F8-DCE8-4A76-A274-F3DF73D1A02B}" sibTransId="{FDC7D907-DAE9-4630-AC0F-6259AF7EB7F1}"/>
    <dgm:cxn modelId="{B381525B-25B5-45D4-A52A-9A02870216CC}" type="presOf" srcId="{FE698A63-0270-4651-9804-DDA85902731E}" destId="{0E6E3FBE-F25D-4720-9389-0CCE90FB2807}" srcOrd="0" destOrd="0" presId="urn:microsoft.com/office/officeart/2005/8/layout/arrow2"/>
    <dgm:cxn modelId="{5D18916C-D117-4D1B-9172-C79BD578256A}" type="presOf" srcId="{0D25D7F2-66D8-42FB-ADC9-D5C579644E91}" destId="{57D499FD-C580-433B-A98D-F26D5D93987B}" srcOrd="0" destOrd="0" presId="urn:microsoft.com/office/officeart/2005/8/layout/arrow2"/>
    <dgm:cxn modelId="{49EAE554-AC82-416D-B53D-B753D7D34A86}" srcId="{032FF863-C848-483D-9751-3341E9E58B24}" destId="{FE698A63-0270-4651-9804-DDA85902731E}" srcOrd="2" destOrd="0" parTransId="{216E66C5-61B5-4F74-8E97-7014E704BBA7}" sibTransId="{D65D4AAD-0EBD-4D53-BDF3-C2C5D9B9B38D}"/>
    <dgm:cxn modelId="{B23CC956-DB4E-4B1E-9F41-CEE06A0113C8}" type="presOf" srcId="{032FF863-C848-483D-9751-3341E9E58B24}" destId="{1A004290-A6E7-4708-8960-875D0DED92AB}" srcOrd="0" destOrd="0" presId="urn:microsoft.com/office/officeart/2005/8/layout/arrow2"/>
    <dgm:cxn modelId="{3FD294F5-9365-4B72-982E-3A600C12C8AB}" srcId="{032FF863-C848-483D-9751-3341E9E58B24}" destId="{0D25D7F2-66D8-42FB-ADC9-D5C579644E91}" srcOrd="1" destOrd="0" parTransId="{C77ADC19-D97C-4F17-AF78-2FABF51F3877}" sibTransId="{1913FF7F-38FB-43F9-9C71-F11917199E29}"/>
    <dgm:cxn modelId="{52A22AF9-190F-4F92-B4D5-6C70B70017B4}" type="presOf" srcId="{0CE93C4A-0A43-4639-AFDC-334EC38A0F20}" destId="{889E78F9-DB70-41A6-97C8-ED28F905D7FF}" srcOrd="0" destOrd="0" presId="urn:microsoft.com/office/officeart/2005/8/layout/arrow2"/>
    <dgm:cxn modelId="{19D28D07-EF4A-4AF0-AFF7-A11919A578C1}" type="presParOf" srcId="{1A004290-A6E7-4708-8960-875D0DED92AB}" destId="{B6F67439-BEA4-413B-92CF-6E56D2021E3E}" srcOrd="0" destOrd="0" presId="urn:microsoft.com/office/officeart/2005/8/layout/arrow2"/>
    <dgm:cxn modelId="{E83803C0-32CD-479A-AE03-8BB1F6B247B4}" type="presParOf" srcId="{1A004290-A6E7-4708-8960-875D0DED92AB}" destId="{69A2230C-3764-43E4-B17E-D28DD679519C}" srcOrd="1" destOrd="0" presId="urn:microsoft.com/office/officeart/2005/8/layout/arrow2"/>
    <dgm:cxn modelId="{4294AB41-7E07-4CA0-889D-7B6F5228C50C}" type="presParOf" srcId="{69A2230C-3764-43E4-B17E-D28DD679519C}" destId="{8543D8E1-082E-4F3C-A08A-4990EEF98C7E}" srcOrd="0" destOrd="0" presId="urn:microsoft.com/office/officeart/2005/8/layout/arrow2"/>
    <dgm:cxn modelId="{25845470-34BF-46CB-A253-0124076DEC07}" type="presParOf" srcId="{69A2230C-3764-43E4-B17E-D28DD679519C}" destId="{889E78F9-DB70-41A6-97C8-ED28F905D7FF}" srcOrd="1" destOrd="0" presId="urn:microsoft.com/office/officeart/2005/8/layout/arrow2"/>
    <dgm:cxn modelId="{BCB1D0B7-D4BE-46B3-9843-4D1BEF32A593}" type="presParOf" srcId="{69A2230C-3764-43E4-B17E-D28DD679519C}" destId="{F6A33407-599B-433E-A9AB-883D67BDC5C7}" srcOrd="2" destOrd="0" presId="urn:microsoft.com/office/officeart/2005/8/layout/arrow2"/>
    <dgm:cxn modelId="{DFEE1A90-4933-4D71-989D-C8FF947E1DE1}" type="presParOf" srcId="{69A2230C-3764-43E4-B17E-D28DD679519C}" destId="{57D499FD-C580-433B-A98D-F26D5D93987B}" srcOrd="3" destOrd="0" presId="urn:microsoft.com/office/officeart/2005/8/layout/arrow2"/>
    <dgm:cxn modelId="{FDF8FD1C-63F2-4F4E-B202-966B02572D2A}" type="presParOf" srcId="{69A2230C-3764-43E4-B17E-D28DD679519C}" destId="{36A27FF9-3F67-4BF0-9D35-24B9A6C81275}" srcOrd="4" destOrd="0" presId="urn:microsoft.com/office/officeart/2005/8/layout/arrow2"/>
    <dgm:cxn modelId="{01BAE44E-19F7-4180-8DB5-C46343286D0F}" type="presParOf" srcId="{69A2230C-3764-43E4-B17E-D28DD679519C}" destId="{0E6E3FBE-F25D-4720-9389-0CCE90FB2807}" srcOrd="5" destOrd="0" presId="urn:microsoft.com/office/officeart/2005/8/layout/arrow2"/>
  </dgm:cxnLst>
  <dgm:bg/>
  <dgm:whole/>
  <dgm:extLst>
    <a:ext uri="http://schemas.microsoft.com/office/drawing/2008/diagram">
      <dsp:dataModelExt xmlns:dsp="http://schemas.microsoft.com/office/drawing/2008/diagram" relId="rId15"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42A41E3C-56D7-4894-A42E-473EF4C52870}" type="doc">
      <dgm:prSet loTypeId="urn:microsoft.com/office/officeart/2005/8/layout/hProcess9" loCatId="process" qsTypeId="urn:microsoft.com/office/officeart/2005/8/quickstyle/3d3" qsCatId="3D" csTypeId="urn:microsoft.com/office/officeart/2005/8/colors/colorful2" csCatId="colorful"/>
      <dgm:spPr/>
      <dgm:t>
        <a:bodyPr/>
        <a:lstStyle/>
        <a:p>
          <a:endParaRPr lang="es-MX"/>
        </a:p>
      </dgm:t>
    </dgm:pt>
    <dgm:pt modelId="{CA42FFE3-EFA4-47A0-8EC5-43E7029D8135}">
      <dgm:prSet/>
      <dgm:spPr/>
      <dgm:t>
        <a:bodyPr/>
        <a:lstStyle/>
        <a:p>
          <a:pPr rtl="0"/>
          <a:r>
            <a:rPr lang="es-ES" b="1"/>
            <a:t>Reconocimiento de caras:</a:t>
          </a:r>
          <a:r>
            <a:rPr lang="es-ES"/>
            <a:t> utilizado para contar asistentes en una manifestación o simplemente para detectar una sonrisa, ya hay diferentes cámaras en el mercado con esta opción disponible.</a:t>
          </a:r>
          <a:endParaRPr lang="es-MX"/>
        </a:p>
      </dgm:t>
    </dgm:pt>
    <dgm:pt modelId="{AC19148B-8BFB-4891-B9BF-9C74F197357C}" type="parTrans" cxnId="{05AE4AED-614B-428B-A041-6FF121820A52}">
      <dgm:prSet/>
      <dgm:spPr/>
      <dgm:t>
        <a:bodyPr/>
        <a:lstStyle/>
        <a:p>
          <a:endParaRPr lang="es-MX"/>
        </a:p>
      </dgm:t>
    </dgm:pt>
    <dgm:pt modelId="{F2884FE0-3EA1-45B5-9B1B-01E408C61AC5}" type="sibTrans" cxnId="{05AE4AED-614B-428B-A041-6FF121820A52}">
      <dgm:prSet/>
      <dgm:spPr/>
      <dgm:t>
        <a:bodyPr/>
        <a:lstStyle/>
        <a:p>
          <a:endParaRPr lang="es-MX"/>
        </a:p>
      </dgm:t>
    </dgm:pt>
    <dgm:pt modelId="{35CABCC2-2777-4989-9A46-595AB06B25F3}">
      <dgm:prSet/>
      <dgm:spPr/>
      <dgm:t>
        <a:bodyPr/>
        <a:lstStyle/>
        <a:p>
          <a:pPr rtl="0"/>
          <a:r>
            <a:rPr lang="es-ES" b="1" dirty="0"/>
            <a:t>Interpretación de fotografías</a:t>
          </a:r>
          <a:r>
            <a:rPr lang="es-ES" dirty="0"/>
            <a:t> aéreas y de satélite: gran utilidad para propuestas militares o civiles, como la agricultura, geología, geografía, planificación urbana...</a:t>
          </a:r>
          <a:endParaRPr lang="es-MX" dirty="0"/>
        </a:p>
      </dgm:t>
    </dgm:pt>
    <dgm:pt modelId="{6F02CAA2-EAA3-4EDE-BF3F-D6A456B011FC}" type="parTrans" cxnId="{3BDED298-7003-4808-A29D-56D99CC8A79F}">
      <dgm:prSet/>
      <dgm:spPr/>
      <dgm:t>
        <a:bodyPr/>
        <a:lstStyle/>
        <a:p>
          <a:endParaRPr lang="es-MX"/>
        </a:p>
      </dgm:t>
    </dgm:pt>
    <dgm:pt modelId="{75E2917E-E142-44D4-912D-CFA2FBB65C8A}" type="sibTrans" cxnId="{3BDED298-7003-4808-A29D-56D99CC8A79F}">
      <dgm:prSet/>
      <dgm:spPr/>
      <dgm:t>
        <a:bodyPr/>
        <a:lstStyle/>
        <a:p>
          <a:endParaRPr lang="es-MX"/>
        </a:p>
      </dgm:t>
    </dgm:pt>
    <dgm:pt modelId="{FA4DC28A-71F2-4140-81C9-4EC92BF12DB8}">
      <dgm:prSet/>
      <dgm:spPr/>
      <dgm:t>
        <a:bodyPr/>
        <a:lstStyle/>
        <a:p>
          <a:pPr rtl="0"/>
          <a:r>
            <a:rPr lang="es-ES" b="1"/>
            <a:t>Predicción de magnitudes</a:t>
          </a:r>
          <a:r>
            <a:rPr lang="es-ES"/>
            <a:t> máximas de terremotos.</a:t>
          </a:r>
          <a:endParaRPr lang="es-MX"/>
        </a:p>
      </dgm:t>
    </dgm:pt>
    <dgm:pt modelId="{24690BED-6FD1-4CB6-B55D-402D21044ECE}" type="parTrans" cxnId="{D587B389-D514-4391-A430-08DE42448BD3}">
      <dgm:prSet/>
      <dgm:spPr/>
      <dgm:t>
        <a:bodyPr/>
        <a:lstStyle/>
        <a:p>
          <a:endParaRPr lang="es-MX"/>
        </a:p>
      </dgm:t>
    </dgm:pt>
    <dgm:pt modelId="{9FE905C7-4F1F-4933-B0E2-CF9ADC0326AA}" type="sibTrans" cxnId="{D587B389-D514-4391-A430-08DE42448BD3}">
      <dgm:prSet/>
      <dgm:spPr/>
      <dgm:t>
        <a:bodyPr/>
        <a:lstStyle/>
        <a:p>
          <a:endParaRPr lang="es-MX"/>
        </a:p>
      </dgm:t>
    </dgm:pt>
    <dgm:pt modelId="{DA3E6215-EAC4-4808-9029-160A7DCF2C5D}">
      <dgm:prSet/>
      <dgm:spPr/>
      <dgm:t>
        <a:bodyPr/>
        <a:lstStyle/>
        <a:p>
          <a:pPr rtl="0"/>
          <a:r>
            <a:rPr lang="es-ES" b="1"/>
            <a:t>Reconocimiento de objetos: </a:t>
          </a:r>
          <a:r>
            <a:rPr lang="es-ES"/>
            <a:t>con importantes aplicaciones para personas con discapacidad visual.</a:t>
          </a:r>
          <a:endParaRPr lang="es-MX"/>
        </a:p>
      </dgm:t>
    </dgm:pt>
    <dgm:pt modelId="{37DD31C1-8FFD-4B04-BEE8-FAD508A6601E}" type="parTrans" cxnId="{A2B3AE0D-2DF7-4D1E-88BE-39E1950A574E}">
      <dgm:prSet/>
      <dgm:spPr/>
      <dgm:t>
        <a:bodyPr/>
        <a:lstStyle/>
        <a:p>
          <a:endParaRPr lang="es-MX"/>
        </a:p>
      </dgm:t>
    </dgm:pt>
    <dgm:pt modelId="{76116971-FC8A-45AB-8D42-3CC9BCAFD97E}" type="sibTrans" cxnId="{A2B3AE0D-2DF7-4D1E-88BE-39E1950A574E}">
      <dgm:prSet/>
      <dgm:spPr/>
      <dgm:t>
        <a:bodyPr/>
        <a:lstStyle/>
        <a:p>
          <a:endParaRPr lang="es-MX"/>
        </a:p>
      </dgm:t>
    </dgm:pt>
    <dgm:pt modelId="{78B36402-1F60-4C6E-A26D-5DBC8FBF23A2}">
      <dgm:prSet/>
      <dgm:spPr/>
      <dgm:t>
        <a:bodyPr/>
        <a:lstStyle/>
        <a:p>
          <a:pPr rtl="0"/>
          <a:r>
            <a:rPr lang="es-ES" b="1"/>
            <a:t>Reconocimiento de música: </a:t>
          </a:r>
          <a:r>
            <a:rPr lang="es-ES"/>
            <a:t>identificar el tipo de música o la canción concreta que suena.</a:t>
          </a:r>
          <a:endParaRPr lang="es-MX"/>
        </a:p>
      </dgm:t>
    </dgm:pt>
    <dgm:pt modelId="{9FB7A27D-DEEF-4644-8E29-E30E5F01F6D8}" type="parTrans" cxnId="{3B260416-D0F4-45FE-AB68-591F263DE100}">
      <dgm:prSet/>
      <dgm:spPr/>
      <dgm:t>
        <a:bodyPr/>
        <a:lstStyle/>
        <a:p>
          <a:endParaRPr lang="es-MX"/>
        </a:p>
      </dgm:t>
    </dgm:pt>
    <dgm:pt modelId="{EA6B2801-8B6E-40BE-B8BD-77A6B66BBF62}" type="sibTrans" cxnId="{3B260416-D0F4-45FE-AB68-591F263DE100}">
      <dgm:prSet/>
      <dgm:spPr/>
      <dgm:t>
        <a:bodyPr/>
        <a:lstStyle/>
        <a:p>
          <a:endParaRPr lang="es-MX"/>
        </a:p>
      </dgm:t>
    </dgm:pt>
    <dgm:pt modelId="{3D197A71-1677-4E4A-8466-7FFE076F46BE}" type="pres">
      <dgm:prSet presAssocID="{42A41E3C-56D7-4894-A42E-473EF4C52870}" presName="CompostProcess" presStyleCnt="0">
        <dgm:presLayoutVars>
          <dgm:dir/>
          <dgm:resizeHandles val="exact"/>
        </dgm:presLayoutVars>
      </dgm:prSet>
      <dgm:spPr/>
    </dgm:pt>
    <dgm:pt modelId="{4643003B-26A1-41FE-8FB7-365D979560F3}" type="pres">
      <dgm:prSet presAssocID="{42A41E3C-56D7-4894-A42E-473EF4C52870}" presName="arrow" presStyleLbl="bgShp" presStyleIdx="0" presStyleCnt="1"/>
      <dgm:spPr/>
    </dgm:pt>
    <dgm:pt modelId="{FD82A507-CC03-4596-8F51-6C03A61FE6DE}" type="pres">
      <dgm:prSet presAssocID="{42A41E3C-56D7-4894-A42E-473EF4C52870}" presName="linearProcess" presStyleCnt="0"/>
      <dgm:spPr/>
    </dgm:pt>
    <dgm:pt modelId="{A97FA608-1457-41D7-A82A-1867C7FD2EB9}" type="pres">
      <dgm:prSet presAssocID="{CA42FFE3-EFA4-47A0-8EC5-43E7029D8135}" presName="textNode" presStyleLbl="node1" presStyleIdx="0" presStyleCnt="5">
        <dgm:presLayoutVars>
          <dgm:bulletEnabled val="1"/>
        </dgm:presLayoutVars>
      </dgm:prSet>
      <dgm:spPr/>
    </dgm:pt>
    <dgm:pt modelId="{04DD474D-4EA6-4403-9AAD-6F5AE4B5ACCB}" type="pres">
      <dgm:prSet presAssocID="{F2884FE0-3EA1-45B5-9B1B-01E408C61AC5}" presName="sibTrans" presStyleCnt="0"/>
      <dgm:spPr/>
    </dgm:pt>
    <dgm:pt modelId="{FFBBC730-6628-4656-B462-EEA599292736}" type="pres">
      <dgm:prSet presAssocID="{35CABCC2-2777-4989-9A46-595AB06B25F3}" presName="textNode" presStyleLbl="node1" presStyleIdx="1" presStyleCnt="5">
        <dgm:presLayoutVars>
          <dgm:bulletEnabled val="1"/>
        </dgm:presLayoutVars>
      </dgm:prSet>
      <dgm:spPr/>
    </dgm:pt>
    <dgm:pt modelId="{563DA1D8-6328-4015-9194-1D1EB713B43E}" type="pres">
      <dgm:prSet presAssocID="{75E2917E-E142-44D4-912D-CFA2FBB65C8A}" presName="sibTrans" presStyleCnt="0"/>
      <dgm:spPr/>
    </dgm:pt>
    <dgm:pt modelId="{8609DCD3-7CA6-4882-B8BF-672938C3C31D}" type="pres">
      <dgm:prSet presAssocID="{FA4DC28A-71F2-4140-81C9-4EC92BF12DB8}" presName="textNode" presStyleLbl="node1" presStyleIdx="2" presStyleCnt="5">
        <dgm:presLayoutVars>
          <dgm:bulletEnabled val="1"/>
        </dgm:presLayoutVars>
      </dgm:prSet>
      <dgm:spPr/>
    </dgm:pt>
    <dgm:pt modelId="{79B9D296-BC7E-460D-8738-297F01BB30A5}" type="pres">
      <dgm:prSet presAssocID="{9FE905C7-4F1F-4933-B0E2-CF9ADC0326AA}" presName="sibTrans" presStyleCnt="0"/>
      <dgm:spPr/>
    </dgm:pt>
    <dgm:pt modelId="{C1162759-8305-48C2-B1ED-4C55C4A9B8BF}" type="pres">
      <dgm:prSet presAssocID="{DA3E6215-EAC4-4808-9029-160A7DCF2C5D}" presName="textNode" presStyleLbl="node1" presStyleIdx="3" presStyleCnt="5">
        <dgm:presLayoutVars>
          <dgm:bulletEnabled val="1"/>
        </dgm:presLayoutVars>
      </dgm:prSet>
      <dgm:spPr/>
    </dgm:pt>
    <dgm:pt modelId="{BE607D66-106E-47A5-B4B6-550562A788AC}" type="pres">
      <dgm:prSet presAssocID="{76116971-FC8A-45AB-8D42-3CC9BCAFD97E}" presName="sibTrans" presStyleCnt="0"/>
      <dgm:spPr/>
    </dgm:pt>
    <dgm:pt modelId="{49AF6B21-8024-47F3-B792-55F3E323B3C4}" type="pres">
      <dgm:prSet presAssocID="{78B36402-1F60-4C6E-A26D-5DBC8FBF23A2}" presName="textNode" presStyleLbl="node1" presStyleIdx="4" presStyleCnt="5">
        <dgm:presLayoutVars>
          <dgm:bulletEnabled val="1"/>
        </dgm:presLayoutVars>
      </dgm:prSet>
      <dgm:spPr/>
    </dgm:pt>
  </dgm:ptLst>
  <dgm:cxnLst>
    <dgm:cxn modelId="{A2B3AE0D-2DF7-4D1E-88BE-39E1950A574E}" srcId="{42A41E3C-56D7-4894-A42E-473EF4C52870}" destId="{DA3E6215-EAC4-4808-9029-160A7DCF2C5D}" srcOrd="3" destOrd="0" parTransId="{37DD31C1-8FFD-4B04-BEE8-FAD508A6601E}" sibTransId="{76116971-FC8A-45AB-8D42-3CC9BCAFD97E}"/>
    <dgm:cxn modelId="{3B260416-D0F4-45FE-AB68-591F263DE100}" srcId="{42A41E3C-56D7-4894-A42E-473EF4C52870}" destId="{78B36402-1F60-4C6E-A26D-5DBC8FBF23A2}" srcOrd="4" destOrd="0" parTransId="{9FB7A27D-DEEF-4644-8E29-E30E5F01F6D8}" sibTransId="{EA6B2801-8B6E-40BE-B8BD-77A6B66BBF62}"/>
    <dgm:cxn modelId="{A8FD306B-B7EF-4AEC-8AC1-38B35A6C3AE9}" type="presOf" srcId="{78B36402-1F60-4C6E-A26D-5DBC8FBF23A2}" destId="{49AF6B21-8024-47F3-B792-55F3E323B3C4}" srcOrd="0" destOrd="0" presId="urn:microsoft.com/office/officeart/2005/8/layout/hProcess9"/>
    <dgm:cxn modelId="{D587B389-D514-4391-A430-08DE42448BD3}" srcId="{42A41E3C-56D7-4894-A42E-473EF4C52870}" destId="{FA4DC28A-71F2-4140-81C9-4EC92BF12DB8}" srcOrd="2" destOrd="0" parTransId="{24690BED-6FD1-4CB6-B55D-402D21044ECE}" sibTransId="{9FE905C7-4F1F-4933-B0E2-CF9ADC0326AA}"/>
    <dgm:cxn modelId="{76041F8F-BF66-4E71-BE30-ACF6EB81D97B}" type="presOf" srcId="{CA42FFE3-EFA4-47A0-8EC5-43E7029D8135}" destId="{A97FA608-1457-41D7-A82A-1867C7FD2EB9}" srcOrd="0" destOrd="0" presId="urn:microsoft.com/office/officeart/2005/8/layout/hProcess9"/>
    <dgm:cxn modelId="{3BDED298-7003-4808-A29D-56D99CC8A79F}" srcId="{42A41E3C-56D7-4894-A42E-473EF4C52870}" destId="{35CABCC2-2777-4989-9A46-595AB06B25F3}" srcOrd="1" destOrd="0" parTransId="{6F02CAA2-EAA3-4EDE-BF3F-D6A456B011FC}" sibTransId="{75E2917E-E142-44D4-912D-CFA2FBB65C8A}"/>
    <dgm:cxn modelId="{A7CD3CC4-E824-49FC-B79E-6C1BBE817A8D}" type="presOf" srcId="{FA4DC28A-71F2-4140-81C9-4EC92BF12DB8}" destId="{8609DCD3-7CA6-4882-B8BF-672938C3C31D}" srcOrd="0" destOrd="0" presId="urn:microsoft.com/office/officeart/2005/8/layout/hProcess9"/>
    <dgm:cxn modelId="{689B14DC-F00C-42D6-ACF9-C61677299984}" type="presOf" srcId="{42A41E3C-56D7-4894-A42E-473EF4C52870}" destId="{3D197A71-1677-4E4A-8466-7FFE076F46BE}" srcOrd="0" destOrd="0" presId="urn:microsoft.com/office/officeart/2005/8/layout/hProcess9"/>
    <dgm:cxn modelId="{05AE4AED-614B-428B-A041-6FF121820A52}" srcId="{42A41E3C-56D7-4894-A42E-473EF4C52870}" destId="{CA42FFE3-EFA4-47A0-8EC5-43E7029D8135}" srcOrd="0" destOrd="0" parTransId="{AC19148B-8BFB-4891-B9BF-9C74F197357C}" sibTransId="{F2884FE0-3EA1-45B5-9B1B-01E408C61AC5}"/>
    <dgm:cxn modelId="{22C96FF0-8B2E-4CC9-B892-1BE94BE0817E}" type="presOf" srcId="{35CABCC2-2777-4989-9A46-595AB06B25F3}" destId="{FFBBC730-6628-4656-B462-EEA599292736}" srcOrd="0" destOrd="0" presId="urn:microsoft.com/office/officeart/2005/8/layout/hProcess9"/>
    <dgm:cxn modelId="{DFE372F4-8F70-4D77-8965-A551D89367AF}" type="presOf" srcId="{DA3E6215-EAC4-4808-9029-160A7DCF2C5D}" destId="{C1162759-8305-48C2-B1ED-4C55C4A9B8BF}" srcOrd="0" destOrd="0" presId="urn:microsoft.com/office/officeart/2005/8/layout/hProcess9"/>
    <dgm:cxn modelId="{2297EA6B-3F19-4D9D-990E-9B40828B61CC}" type="presParOf" srcId="{3D197A71-1677-4E4A-8466-7FFE076F46BE}" destId="{4643003B-26A1-41FE-8FB7-365D979560F3}" srcOrd="0" destOrd="0" presId="urn:microsoft.com/office/officeart/2005/8/layout/hProcess9"/>
    <dgm:cxn modelId="{C9BAF61A-1744-410C-80C2-B24C8761A50E}" type="presParOf" srcId="{3D197A71-1677-4E4A-8466-7FFE076F46BE}" destId="{FD82A507-CC03-4596-8F51-6C03A61FE6DE}" srcOrd="1" destOrd="0" presId="urn:microsoft.com/office/officeart/2005/8/layout/hProcess9"/>
    <dgm:cxn modelId="{D35420D5-ADE7-4945-A0BC-5F233A4CECDE}" type="presParOf" srcId="{FD82A507-CC03-4596-8F51-6C03A61FE6DE}" destId="{A97FA608-1457-41D7-A82A-1867C7FD2EB9}" srcOrd="0" destOrd="0" presId="urn:microsoft.com/office/officeart/2005/8/layout/hProcess9"/>
    <dgm:cxn modelId="{D691AFEF-3129-4D5C-94C2-464934CE443D}" type="presParOf" srcId="{FD82A507-CC03-4596-8F51-6C03A61FE6DE}" destId="{04DD474D-4EA6-4403-9AAD-6F5AE4B5ACCB}" srcOrd="1" destOrd="0" presId="urn:microsoft.com/office/officeart/2005/8/layout/hProcess9"/>
    <dgm:cxn modelId="{9A5265CB-2A34-485A-833F-F5BA4926B3C4}" type="presParOf" srcId="{FD82A507-CC03-4596-8F51-6C03A61FE6DE}" destId="{FFBBC730-6628-4656-B462-EEA599292736}" srcOrd="2" destOrd="0" presId="urn:microsoft.com/office/officeart/2005/8/layout/hProcess9"/>
    <dgm:cxn modelId="{C6D1C61A-6FB8-437E-87DC-7C6A57F69CD4}" type="presParOf" srcId="{FD82A507-CC03-4596-8F51-6C03A61FE6DE}" destId="{563DA1D8-6328-4015-9194-1D1EB713B43E}" srcOrd="3" destOrd="0" presId="urn:microsoft.com/office/officeart/2005/8/layout/hProcess9"/>
    <dgm:cxn modelId="{3793AD37-4497-4615-802E-A15F78065771}" type="presParOf" srcId="{FD82A507-CC03-4596-8F51-6C03A61FE6DE}" destId="{8609DCD3-7CA6-4882-B8BF-672938C3C31D}" srcOrd="4" destOrd="0" presId="urn:microsoft.com/office/officeart/2005/8/layout/hProcess9"/>
    <dgm:cxn modelId="{87B524CF-2CAB-4C97-B18B-689775247843}" type="presParOf" srcId="{FD82A507-CC03-4596-8F51-6C03A61FE6DE}" destId="{79B9D296-BC7E-460D-8738-297F01BB30A5}" srcOrd="5" destOrd="0" presId="urn:microsoft.com/office/officeart/2005/8/layout/hProcess9"/>
    <dgm:cxn modelId="{C3A7A8AD-3CB3-411A-95FF-8B72D5A6A4A4}" type="presParOf" srcId="{FD82A507-CC03-4596-8F51-6C03A61FE6DE}" destId="{C1162759-8305-48C2-B1ED-4C55C4A9B8BF}" srcOrd="6" destOrd="0" presId="urn:microsoft.com/office/officeart/2005/8/layout/hProcess9"/>
    <dgm:cxn modelId="{8FED89D9-D3FD-40D8-AB07-DC35DA698A05}" type="presParOf" srcId="{FD82A507-CC03-4596-8F51-6C03A61FE6DE}" destId="{BE607D66-106E-47A5-B4B6-550562A788AC}" srcOrd="7" destOrd="0" presId="urn:microsoft.com/office/officeart/2005/8/layout/hProcess9"/>
    <dgm:cxn modelId="{6A42019D-C0F7-4424-AE54-F67B33776E86}" type="presParOf" srcId="{FD82A507-CC03-4596-8F51-6C03A61FE6DE}" destId="{49AF6B21-8024-47F3-B792-55F3E323B3C4}" srcOrd="8"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305E9E8-3942-4636-B94D-CB5D6AACA24A}" type="doc">
      <dgm:prSet loTypeId="urn:microsoft.com/office/officeart/2005/8/layout/venn3" loCatId="relationship" qsTypeId="urn:microsoft.com/office/officeart/2005/8/quickstyle/simple4" qsCatId="simple" csTypeId="urn:microsoft.com/office/officeart/2005/8/colors/accent6_2" csCatId="accent6"/>
      <dgm:spPr/>
      <dgm:t>
        <a:bodyPr/>
        <a:lstStyle/>
        <a:p>
          <a:endParaRPr lang="es-MX"/>
        </a:p>
      </dgm:t>
    </dgm:pt>
    <dgm:pt modelId="{BF8D91C7-AF60-4A6F-821A-9DB62C78CF63}" type="pres">
      <dgm:prSet presAssocID="{1305E9E8-3942-4636-B94D-CB5D6AACA24A}" presName="Name0" presStyleCnt="0">
        <dgm:presLayoutVars>
          <dgm:dir/>
          <dgm:resizeHandles val="exact"/>
        </dgm:presLayoutVars>
      </dgm:prSet>
      <dgm:spPr/>
    </dgm:pt>
  </dgm:ptLst>
  <dgm:cxnLst>
    <dgm:cxn modelId="{EF651D0D-7FC6-4BFD-BFBD-304A43D3C27D}" type="presOf" srcId="{1305E9E8-3942-4636-B94D-CB5D6AACA24A}" destId="{BF8D91C7-AF60-4A6F-821A-9DB62C78CF63}" srcOrd="0" destOrd="0" presId="urn:microsoft.com/office/officeart/2005/8/layout/ven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E1B3B435-24BD-4B75-A1F2-C9A574E8139A}" type="doc">
      <dgm:prSet loTypeId="urn:microsoft.com/office/officeart/2005/8/layout/hierarchy4" loCatId="hierarchy" qsTypeId="urn:microsoft.com/office/officeart/2005/8/quickstyle/3d2" qsCatId="3D" csTypeId="urn:microsoft.com/office/officeart/2005/8/colors/colorful4" csCatId="colorful"/>
      <dgm:spPr/>
      <dgm:t>
        <a:bodyPr/>
        <a:lstStyle/>
        <a:p>
          <a:endParaRPr lang="es-MX"/>
        </a:p>
      </dgm:t>
    </dgm:pt>
    <dgm:pt modelId="{805804A1-E307-4FB0-A880-F672BE588929}">
      <dgm:prSet/>
      <dgm:spPr/>
      <dgm:t>
        <a:bodyPr/>
        <a:lstStyle/>
        <a:p>
          <a:pPr rtl="0"/>
          <a:r>
            <a:rPr lang="es-ES"/>
            <a:t>Principales conceptos en Reconocimiento automático de patrones:</a:t>
          </a:r>
          <a:endParaRPr lang="es-MX"/>
        </a:p>
      </dgm:t>
    </dgm:pt>
    <dgm:pt modelId="{2C744BB6-DC72-4CB2-A5FA-9873D8D091B7}" type="parTrans" cxnId="{486FA68C-CE61-460D-9AFB-5B45513DFBBB}">
      <dgm:prSet/>
      <dgm:spPr/>
      <dgm:t>
        <a:bodyPr/>
        <a:lstStyle/>
        <a:p>
          <a:endParaRPr lang="es-MX"/>
        </a:p>
      </dgm:t>
    </dgm:pt>
    <dgm:pt modelId="{4819FF5E-4A9B-4A14-ADFA-B92ED45FC0C5}" type="sibTrans" cxnId="{486FA68C-CE61-460D-9AFB-5B45513DFBBB}">
      <dgm:prSet/>
      <dgm:spPr/>
      <dgm:t>
        <a:bodyPr/>
        <a:lstStyle/>
        <a:p>
          <a:endParaRPr lang="es-MX"/>
        </a:p>
      </dgm:t>
    </dgm:pt>
    <dgm:pt modelId="{83740CD7-5BA3-4FE5-A213-21D8F46C547F}">
      <dgm:prSet/>
      <dgm:spPr/>
      <dgm:t>
        <a:bodyPr/>
        <a:lstStyle/>
        <a:p>
          <a:pPr rtl="0"/>
          <a:r>
            <a:rPr lang="es-ES"/>
            <a:t>Patrones que describen objetos:</a:t>
          </a:r>
          <a:endParaRPr lang="es-MX"/>
        </a:p>
      </dgm:t>
    </dgm:pt>
    <dgm:pt modelId="{EFBB9DD2-19D6-46C4-ADE8-224023F180D8}" type="parTrans" cxnId="{4CF10628-BC24-4994-80FC-78B20D75C143}">
      <dgm:prSet/>
      <dgm:spPr/>
      <dgm:t>
        <a:bodyPr/>
        <a:lstStyle/>
        <a:p>
          <a:endParaRPr lang="es-MX"/>
        </a:p>
      </dgm:t>
    </dgm:pt>
    <dgm:pt modelId="{27C8FC4B-9B09-4CD2-9025-1642CA88CA3F}" type="sibTrans" cxnId="{4CF10628-BC24-4994-80FC-78B20D75C143}">
      <dgm:prSet/>
      <dgm:spPr/>
      <dgm:t>
        <a:bodyPr/>
        <a:lstStyle/>
        <a:p>
          <a:endParaRPr lang="es-MX"/>
        </a:p>
      </dgm:t>
    </dgm:pt>
    <dgm:pt modelId="{744CC406-9372-41EF-90A4-CD3428C5E22C}">
      <dgm:prSet/>
      <dgm:spPr/>
      <dgm:t>
        <a:bodyPr/>
        <a:lstStyle/>
        <a:p>
          <a:pPr rtl="0"/>
          <a:r>
            <a:rPr lang="es-ES"/>
            <a:t>de una misma clase, presentan características similares</a:t>
          </a:r>
          <a:endParaRPr lang="es-MX"/>
        </a:p>
      </dgm:t>
    </dgm:pt>
    <dgm:pt modelId="{06795EB8-01D3-43CA-BC5E-A8F577E35931}" type="parTrans" cxnId="{98910027-531B-458F-B063-92429FB83D86}">
      <dgm:prSet/>
      <dgm:spPr/>
      <dgm:t>
        <a:bodyPr/>
        <a:lstStyle/>
        <a:p>
          <a:endParaRPr lang="es-MX"/>
        </a:p>
      </dgm:t>
    </dgm:pt>
    <dgm:pt modelId="{7FF0EF85-184E-4D89-AA1A-FB3D4F5A07A7}" type="sibTrans" cxnId="{98910027-531B-458F-B063-92429FB83D86}">
      <dgm:prSet/>
      <dgm:spPr/>
      <dgm:t>
        <a:bodyPr/>
        <a:lstStyle/>
        <a:p>
          <a:endParaRPr lang="es-MX"/>
        </a:p>
      </dgm:t>
    </dgm:pt>
    <dgm:pt modelId="{0B361068-0DD5-4A13-987D-3CA5564923DC}">
      <dgm:prSet/>
      <dgm:spPr/>
      <dgm:t>
        <a:bodyPr/>
        <a:lstStyle/>
        <a:p>
          <a:pPr rtl="0"/>
          <a:r>
            <a:rPr lang="es-ES"/>
            <a:t>de diferentes clases presentan características diferenciadas.</a:t>
          </a:r>
          <a:endParaRPr lang="es-MX"/>
        </a:p>
      </dgm:t>
    </dgm:pt>
    <dgm:pt modelId="{AE023D91-A718-4942-B7F1-475727827DBB}" type="parTrans" cxnId="{1B8FD7D5-A5BB-48F2-9948-1F682EDF2D35}">
      <dgm:prSet/>
      <dgm:spPr/>
      <dgm:t>
        <a:bodyPr/>
        <a:lstStyle/>
        <a:p>
          <a:endParaRPr lang="es-MX"/>
        </a:p>
      </dgm:t>
    </dgm:pt>
    <dgm:pt modelId="{342B14F1-5147-4ABD-BF9E-B45DFA54D5D9}" type="sibTrans" cxnId="{1B8FD7D5-A5BB-48F2-9948-1F682EDF2D35}">
      <dgm:prSet/>
      <dgm:spPr/>
      <dgm:t>
        <a:bodyPr/>
        <a:lstStyle/>
        <a:p>
          <a:endParaRPr lang="es-MX"/>
        </a:p>
      </dgm:t>
    </dgm:pt>
    <dgm:pt modelId="{116603B6-5F5D-401E-A38F-7A3EBB8E64E3}">
      <dgm:prSet/>
      <dgm:spPr/>
      <dgm:t>
        <a:bodyPr/>
        <a:lstStyle/>
        <a:p>
          <a:pPr rtl="0"/>
          <a:r>
            <a:rPr lang="es-ES"/>
            <a:t>Tipos de patrones:</a:t>
          </a:r>
          <a:endParaRPr lang="es-MX"/>
        </a:p>
      </dgm:t>
    </dgm:pt>
    <dgm:pt modelId="{C58BC505-F7A9-4A30-A9CE-E68494674B84}" type="parTrans" cxnId="{496333DD-03D5-4601-B969-22CB1E9301D0}">
      <dgm:prSet/>
      <dgm:spPr/>
      <dgm:t>
        <a:bodyPr/>
        <a:lstStyle/>
        <a:p>
          <a:endParaRPr lang="es-MX"/>
        </a:p>
      </dgm:t>
    </dgm:pt>
    <dgm:pt modelId="{4B5CCB66-709D-438A-9EDE-4F5328AA351E}" type="sibTrans" cxnId="{496333DD-03D5-4601-B969-22CB1E9301D0}">
      <dgm:prSet/>
      <dgm:spPr/>
      <dgm:t>
        <a:bodyPr/>
        <a:lstStyle/>
        <a:p>
          <a:endParaRPr lang="es-MX"/>
        </a:p>
      </dgm:t>
    </dgm:pt>
    <dgm:pt modelId="{BF9BC205-3CDA-48B4-B652-0EF65C6CBD77}">
      <dgm:prSet/>
      <dgm:spPr/>
      <dgm:t>
        <a:bodyPr/>
        <a:lstStyle/>
        <a:p>
          <a:pPr rtl="0"/>
          <a:r>
            <a:rPr lang="es-ES"/>
            <a:t>Vectores: x= (x1, x2,…, xn)T</a:t>
          </a:r>
          <a:endParaRPr lang="es-MX"/>
        </a:p>
      </dgm:t>
    </dgm:pt>
    <dgm:pt modelId="{D8A15770-16CE-4039-A1AB-2FE6848707E7}" type="parTrans" cxnId="{A041B3F4-326E-4C89-95E6-11A0E87B37FB}">
      <dgm:prSet/>
      <dgm:spPr/>
      <dgm:t>
        <a:bodyPr/>
        <a:lstStyle/>
        <a:p>
          <a:endParaRPr lang="es-MX"/>
        </a:p>
      </dgm:t>
    </dgm:pt>
    <dgm:pt modelId="{292D2F0E-2ECD-446D-84C4-868CD117B5EE}" type="sibTrans" cxnId="{A041B3F4-326E-4C89-95E6-11A0E87B37FB}">
      <dgm:prSet/>
      <dgm:spPr/>
      <dgm:t>
        <a:bodyPr/>
        <a:lstStyle/>
        <a:p>
          <a:endParaRPr lang="es-MX"/>
        </a:p>
      </dgm:t>
    </dgm:pt>
    <dgm:pt modelId="{BCA61343-04C2-4A4B-8254-ADD3347BBD18}">
      <dgm:prSet/>
      <dgm:spPr/>
      <dgm:t>
        <a:bodyPr/>
        <a:lstStyle/>
        <a:p>
          <a:pPr rtl="0"/>
          <a:r>
            <a:rPr lang="es-ES"/>
            <a:t>Cadenas</a:t>
          </a:r>
          <a:endParaRPr lang="es-MX"/>
        </a:p>
      </dgm:t>
    </dgm:pt>
    <dgm:pt modelId="{0CDD9002-6027-4AE0-A554-F747AB5C7E4C}" type="parTrans" cxnId="{BEB7335B-19B1-468C-B0B1-DC967366A547}">
      <dgm:prSet/>
      <dgm:spPr/>
      <dgm:t>
        <a:bodyPr/>
        <a:lstStyle/>
        <a:p>
          <a:endParaRPr lang="es-MX"/>
        </a:p>
      </dgm:t>
    </dgm:pt>
    <dgm:pt modelId="{47FDEA78-DF92-4CA6-9A6C-0B215F940D74}" type="sibTrans" cxnId="{BEB7335B-19B1-468C-B0B1-DC967366A547}">
      <dgm:prSet/>
      <dgm:spPr/>
      <dgm:t>
        <a:bodyPr/>
        <a:lstStyle/>
        <a:p>
          <a:endParaRPr lang="es-MX"/>
        </a:p>
      </dgm:t>
    </dgm:pt>
    <dgm:pt modelId="{A1B96B18-1CE9-40C5-ADDC-2B60FD88B5B8}">
      <dgm:prSet/>
      <dgm:spPr/>
      <dgm:t>
        <a:bodyPr/>
        <a:lstStyle/>
        <a:p>
          <a:pPr rtl="0"/>
          <a:r>
            <a:rPr lang="es-ES"/>
            <a:t>Árboles</a:t>
          </a:r>
          <a:endParaRPr lang="es-MX"/>
        </a:p>
      </dgm:t>
    </dgm:pt>
    <dgm:pt modelId="{F78A85CF-45C5-460F-A644-12B39BC2258E}" type="parTrans" cxnId="{D03A88A7-399E-4F84-A939-E2A553830ED5}">
      <dgm:prSet/>
      <dgm:spPr/>
      <dgm:t>
        <a:bodyPr/>
        <a:lstStyle/>
        <a:p>
          <a:endParaRPr lang="es-MX"/>
        </a:p>
      </dgm:t>
    </dgm:pt>
    <dgm:pt modelId="{47DAB621-9B54-4B59-BA1B-ECBAEDFA870C}" type="sibTrans" cxnId="{D03A88A7-399E-4F84-A939-E2A553830ED5}">
      <dgm:prSet/>
      <dgm:spPr/>
      <dgm:t>
        <a:bodyPr/>
        <a:lstStyle/>
        <a:p>
          <a:endParaRPr lang="es-MX"/>
        </a:p>
      </dgm:t>
    </dgm:pt>
    <dgm:pt modelId="{77ADC1DC-48A4-4021-A088-03447074F5C6}" type="pres">
      <dgm:prSet presAssocID="{E1B3B435-24BD-4B75-A1F2-C9A574E8139A}" presName="Name0" presStyleCnt="0">
        <dgm:presLayoutVars>
          <dgm:chPref val="1"/>
          <dgm:dir/>
          <dgm:animOne val="branch"/>
          <dgm:animLvl val="lvl"/>
          <dgm:resizeHandles/>
        </dgm:presLayoutVars>
      </dgm:prSet>
      <dgm:spPr/>
    </dgm:pt>
    <dgm:pt modelId="{1EC5A001-0DF5-41A0-BBFC-0073FD74A184}" type="pres">
      <dgm:prSet presAssocID="{805804A1-E307-4FB0-A880-F672BE588929}" presName="vertOne" presStyleCnt="0"/>
      <dgm:spPr/>
    </dgm:pt>
    <dgm:pt modelId="{C11733CD-3505-4838-AD03-8FC7D57DB98A}" type="pres">
      <dgm:prSet presAssocID="{805804A1-E307-4FB0-A880-F672BE588929}" presName="txOne" presStyleLbl="node0" presStyleIdx="0" presStyleCnt="1">
        <dgm:presLayoutVars>
          <dgm:chPref val="3"/>
        </dgm:presLayoutVars>
      </dgm:prSet>
      <dgm:spPr/>
    </dgm:pt>
    <dgm:pt modelId="{B1AD7425-580D-48FF-A451-A38680A41D13}" type="pres">
      <dgm:prSet presAssocID="{805804A1-E307-4FB0-A880-F672BE588929}" presName="parTransOne" presStyleCnt="0"/>
      <dgm:spPr/>
    </dgm:pt>
    <dgm:pt modelId="{D30882C4-0399-4B25-9DB5-84364A66825C}" type="pres">
      <dgm:prSet presAssocID="{805804A1-E307-4FB0-A880-F672BE588929}" presName="horzOne" presStyleCnt="0"/>
      <dgm:spPr/>
    </dgm:pt>
    <dgm:pt modelId="{4E18DBDF-7A02-4620-BB76-7771B11D212C}" type="pres">
      <dgm:prSet presAssocID="{83740CD7-5BA3-4FE5-A213-21D8F46C547F}" presName="vertTwo" presStyleCnt="0"/>
      <dgm:spPr/>
    </dgm:pt>
    <dgm:pt modelId="{12A74FB7-CB26-4233-A33A-CC99AA542EA8}" type="pres">
      <dgm:prSet presAssocID="{83740CD7-5BA3-4FE5-A213-21D8F46C547F}" presName="txTwo" presStyleLbl="node2" presStyleIdx="0" presStyleCnt="2">
        <dgm:presLayoutVars>
          <dgm:chPref val="3"/>
        </dgm:presLayoutVars>
      </dgm:prSet>
      <dgm:spPr/>
    </dgm:pt>
    <dgm:pt modelId="{6459E66A-13E8-441E-BD36-F9679CC806FD}" type="pres">
      <dgm:prSet presAssocID="{83740CD7-5BA3-4FE5-A213-21D8F46C547F}" presName="parTransTwo" presStyleCnt="0"/>
      <dgm:spPr/>
    </dgm:pt>
    <dgm:pt modelId="{6C80262F-5B71-47BD-9606-BABCD031663A}" type="pres">
      <dgm:prSet presAssocID="{83740CD7-5BA3-4FE5-A213-21D8F46C547F}" presName="horzTwo" presStyleCnt="0"/>
      <dgm:spPr/>
    </dgm:pt>
    <dgm:pt modelId="{A81D582A-18F2-4AE2-B59B-932E347CD24E}" type="pres">
      <dgm:prSet presAssocID="{744CC406-9372-41EF-90A4-CD3428C5E22C}" presName="vertThree" presStyleCnt="0"/>
      <dgm:spPr/>
    </dgm:pt>
    <dgm:pt modelId="{08EEC722-3B43-4CBF-8EF1-EFCCE1888346}" type="pres">
      <dgm:prSet presAssocID="{744CC406-9372-41EF-90A4-CD3428C5E22C}" presName="txThree" presStyleLbl="node3" presStyleIdx="0" presStyleCnt="5">
        <dgm:presLayoutVars>
          <dgm:chPref val="3"/>
        </dgm:presLayoutVars>
      </dgm:prSet>
      <dgm:spPr/>
    </dgm:pt>
    <dgm:pt modelId="{F1B197B0-05EA-429C-A424-2CC3A4E8098A}" type="pres">
      <dgm:prSet presAssocID="{744CC406-9372-41EF-90A4-CD3428C5E22C}" presName="horzThree" presStyleCnt="0"/>
      <dgm:spPr/>
    </dgm:pt>
    <dgm:pt modelId="{72E2CBB1-ECFA-4A23-B993-1621E0BD6975}" type="pres">
      <dgm:prSet presAssocID="{7FF0EF85-184E-4D89-AA1A-FB3D4F5A07A7}" presName="sibSpaceThree" presStyleCnt="0"/>
      <dgm:spPr/>
    </dgm:pt>
    <dgm:pt modelId="{CAA97D6A-5917-4A4F-83D1-503D4273F474}" type="pres">
      <dgm:prSet presAssocID="{0B361068-0DD5-4A13-987D-3CA5564923DC}" presName="vertThree" presStyleCnt="0"/>
      <dgm:spPr/>
    </dgm:pt>
    <dgm:pt modelId="{48921155-0C1D-4FB0-8D89-DC398BA48135}" type="pres">
      <dgm:prSet presAssocID="{0B361068-0DD5-4A13-987D-3CA5564923DC}" presName="txThree" presStyleLbl="node3" presStyleIdx="1" presStyleCnt="5">
        <dgm:presLayoutVars>
          <dgm:chPref val="3"/>
        </dgm:presLayoutVars>
      </dgm:prSet>
      <dgm:spPr/>
    </dgm:pt>
    <dgm:pt modelId="{D56AC939-7B6D-42A8-9CF3-653E9DD154E3}" type="pres">
      <dgm:prSet presAssocID="{0B361068-0DD5-4A13-987D-3CA5564923DC}" presName="horzThree" presStyleCnt="0"/>
      <dgm:spPr/>
    </dgm:pt>
    <dgm:pt modelId="{2FF04E9F-E4D5-45A2-B30E-AC55F6A6A122}" type="pres">
      <dgm:prSet presAssocID="{27C8FC4B-9B09-4CD2-9025-1642CA88CA3F}" presName="sibSpaceTwo" presStyleCnt="0"/>
      <dgm:spPr/>
    </dgm:pt>
    <dgm:pt modelId="{8CFB5029-F0F7-4C41-B740-269F081C2838}" type="pres">
      <dgm:prSet presAssocID="{116603B6-5F5D-401E-A38F-7A3EBB8E64E3}" presName="vertTwo" presStyleCnt="0"/>
      <dgm:spPr/>
    </dgm:pt>
    <dgm:pt modelId="{B147B605-470D-4737-93DD-AF5E5AF89C2E}" type="pres">
      <dgm:prSet presAssocID="{116603B6-5F5D-401E-A38F-7A3EBB8E64E3}" presName="txTwo" presStyleLbl="node2" presStyleIdx="1" presStyleCnt="2">
        <dgm:presLayoutVars>
          <dgm:chPref val="3"/>
        </dgm:presLayoutVars>
      </dgm:prSet>
      <dgm:spPr/>
    </dgm:pt>
    <dgm:pt modelId="{F9829D2E-3BF9-41FA-86F5-B4D1A174D4E9}" type="pres">
      <dgm:prSet presAssocID="{116603B6-5F5D-401E-A38F-7A3EBB8E64E3}" presName="parTransTwo" presStyleCnt="0"/>
      <dgm:spPr/>
    </dgm:pt>
    <dgm:pt modelId="{41C9D415-31AB-46E8-98C3-E9B6F28E47A3}" type="pres">
      <dgm:prSet presAssocID="{116603B6-5F5D-401E-A38F-7A3EBB8E64E3}" presName="horzTwo" presStyleCnt="0"/>
      <dgm:spPr/>
    </dgm:pt>
    <dgm:pt modelId="{CF9C6D3F-01E2-48E0-9202-3C40E1861CCD}" type="pres">
      <dgm:prSet presAssocID="{BF9BC205-3CDA-48B4-B652-0EF65C6CBD77}" presName="vertThree" presStyleCnt="0"/>
      <dgm:spPr/>
    </dgm:pt>
    <dgm:pt modelId="{A482CE8A-227E-432A-8EA2-46B9A4FAEC83}" type="pres">
      <dgm:prSet presAssocID="{BF9BC205-3CDA-48B4-B652-0EF65C6CBD77}" presName="txThree" presStyleLbl="node3" presStyleIdx="2" presStyleCnt="5">
        <dgm:presLayoutVars>
          <dgm:chPref val="3"/>
        </dgm:presLayoutVars>
      </dgm:prSet>
      <dgm:spPr/>
    </dgm:pt>
    <dgm:pt modelId="{79E1B863-F4E6-4A98-9691-338994F8911B}" type="pres">
      <dgm:prSet presAssocID="{BF9BC205-3CDA-48B4-B652-0EF65C6CBD77}" presName="horzThree" presStyleCnt="0"/>
      <dgm:spPr/>
    </dgm:pt>
    <dgm:pt modelId="{844C9F52-1FA6-47AF-B4D4-47632279668A}" type="pres">
      <dgm:prSet presAssocID="{292D2F0E-2ECD-446D-84C4-868CD117B5EE}" presName="sibSpaceThree" presStyleCnt="0"/>
      <dgm:spPr/>
    </dgm:pt>
    <dgm:pt modelId="{CF0795D0-3E63-4074-9A66-A9D1C608C6A0}" type="pres">
      <dgm:prSet presAssocID="{BCA61343-04C2-4A4B-8254-ADD3347BBD18}" presName="vertThree" presStyleCnt="0"/>
      <dgm:spPr/>
    </dgm:pt>
    <dgm:pt modelId="{08610F14-FD48-47EE-AF78-5500CD7F9467}" type="pres">
      <dgm:prSet presAssocID="{BCA61343-04C2-4A4B-8254-ADD3347BBD18}" presName="txThree" presStyleLbl="node3" presStyleIdx="3" presStyleCnt="5">
        <dgm:presLayoutVars>
          <dgm:chPref val="3"/>
        </dgm:presLayoutVars>
      </dgm:prSet>
      <dgm:spPr/>
    </dgm:pt>
    <dgm:pt modelId="{F37A1B54-A4BF-4F3E-A17C-7B1E33036313}" type="pres">
      <dgm:prSet presAssocID="{BCA61343-04C2-4A4B-8254-ADD3347BBD18}" presName="horzThree" presStyleCnt="0"/>
      <dgm:spPr/>
    </dgm:pt>
    <dgm:pt modelId="{660F18F0-7397-448A-AEE1-B0A5F33071DA}" type="pres">
      <dgm:prSet presAssocID="{47FDEA78-DF92-4CA6-9A6C-0B215F940D74}" presName="sibSpaceThree" presStyleCnt="0"/>
      <dgm:spPr/>
    </dgm:pt>
    <dgm:pt modelId="{A207EE16-F5A5-4826-BE0A-DB42E0505804}" type="pres">
      <dgm:prSet presAssocID="{A1B96B18-1CE9-40C5-ADDC-2B60FD88B5B8}" presName="vertThree" presStyleCnt="0"/>
      <dgm:spPr/>
    </dgm:pt>
    <dgm:pt modelId="{20CB4161-7E26-4274-8A63-1DA0FE3E8ED8}" type="pres">
      <dgm:prSet presAssocID="{A1B96B18-1CE9-40C5-ADDC-2B60FD88B5B8}" presName="txThree" presStyleLbl="node3" presStyleIdx="4" presStyleCnt="5">
        <dgm:presLayoutVars>
          <dgm:chPref val="3"/>
        </dgm:presLayoutVars>
      </dgm:prSet>
      <dgm:spPr/>
    </dgm:pt>
    <dgm:pt modelId="{2A9E64BC-A395-4E84-B4EF-474C8BD80C3D}" type="pres">
      <dgm:prSet presAssocID="{A1B96B18-1CE9-40C5-ADDC-2B60FD88B5B8}" presName="horzThree" presStyleCnt="0"/>
      <dgm:spPr/>
    </dgm:pt>
  </dgm:ptLst>
  <dgm:cxnLst>
    <dgm:cxn modelId="{E358CA04-6FD1-4342-9F9D-36399A1E3BD7}" type="presOf" srcId="{0B361068-0DD5-4A13-987D-3CA5564923DC}" destId="{48921155-0C1D-4FB0-8D89-DC398BA48135}" srcOrd="0" destOrd="0" presId="urn:microsoft.com/office/officeart/2005/8/layout/hierarchy4"/>
    <dgm:cxn modelId="{403A760A-47D9-4063-9CDC-FE7E4D76642A}" type="presOf" srcId="{BF9BC205-3CDA-48B4-B652-0EF65C6CBD77}" destId="{A482CE8A-227E-432A-8EA2-46B9A4FAEC83}" srcOrd="0" destOrd="0" presId="urn:microsoft.com/office/officeart/2005/8/layout/hierarchy4"/>
    <dgm:cxn modelId="{19351818-660F-4585-B3DC-F0B4575D4294}" type="presOf" srcId="{E1B3B435-24BD-4B75-A1F2-C9A574E8139A}" destId="{77ADC1DC-48A4-4021-A088-03447074F5C6}" srcOrd="0" destOrd="0" presId="urn:microsoft.com/office/officeart/2005/8/layout/hierarchy4"/>
    <dgm:cxn modelId="{1DAE511B-3D0B-49CB-9424-1E74B37433C1}" type="presOf" srcId="{116603B6-5F5D-401E-A38F-7A3EBB8E64E3}" destId="{B147B605-470D-4737-93DD-AF5E5AF89C2E}" srcOrd="0" destOrd="0" presId="urn:microsoft.com/office/officeart/2005/8/layout/hierarchy4"/>
    <dgm:cxn modelId="{98910027-531B-458F-B063-92429FB83D86}" srcId="{83740CD7-5BA3-4FE5-A213-21D8F46C547F}" destId="{744CC406-9372-41EF-90A4-CD3428C5E22C}" srcOrd="0" destOrd="0" parTransId="{06795EB8-01D3-43CA-BC5E-A8F577E35931}" sibTransId="{7FF0EF85-184E-4D89-AA1A-FB3D4F5A07A7}"/>
    <dgm:cxn modelId="{4CF10628-BC24-4994-80FC-78B20D75C143}" srcId="{805804A1-E307-4FB0-A880-F672BE588929}" destId="{83740CD7-5BA3-4FE5-A213-21D8F46C547F}" srcOrd="0" destOrd="0" parTransId="{EFBB9DD2-19D6-46C4-ADE8-224023F180D8}" sibTransId="{27C8FC4B-9B09-4CD2-9025-1642CA88CA3F}"/>
    <dgm:cxn modelId="{BEB7335B-19B1-468C-B0B1-DC967366A547}" srcId="{116603B6-5F5D-401E-A38F-7A3EBB8E64E3}" destId="{BCA61343-04C2-4A4B-8254-ADD3347BBD18}" srcOrd="1" destOrd="0" parTransId="{0CDD9002-6027-4AE0-A554-F747AB5C7E4C}" sibTransId="{47FDEA78-DF92-4CA6-9A6C-0B215F940D74}"/>
    <dgm:cxn modelId="{C443675B-3046-4220-B95A-4CD52AF476D8}" type="presOf" srcId="{805804A1-E307-4FB0-A880-F672BE588929}" destId="{C11733CD-3505-4838-AD03-8FC7D57DB98A}" srcOrd="0" destOrd="0" presId="urn:microsoft.com/office/officeart/2005/8/layout/hierarchy4"/>
    <dgm:cxn modelId="{9C911141-8E58-4CE1-B74C-F7DB21335C5C}" type="presOf" srcId="{A1B96B18-1CE9-40C5-ADDC-2B60FD88B5B8}" destId="{20CB4161-7E26-4274-8A63-1DA0FE3E8ED8}" srcOrd="0" destOrd="0" presId="urn:microsoft.com/office/officeart/2005/8/layout/hierarchy4"/>
    <dgm:cxn modelId="{486FA68C-CE61-460D-9AFB-5B45513DFBBB}" srcId="{E1B3B435-24BD-4B75-A1F2-C9A574E8139A}" destId="{805804A1-E307-4FB0-A880-F672BE588929}" srcOrd="0" destOrd="0" parTransId="{2C744BB6-DC72-4CB2-A5FA-9873D8D091B7}" sibTransId="{4819FF5E-4A9B-4A14-ADFA-B92ED45FC0C5}"/>
    <dgm:cxn modelId="{768BACA3-1788-4F0F-8648-FEF504DE7A26}" type="presOf" srcId="{83740CD7-5BA3-4FE5-A213-21D8F46C547F}" destId="{12A74FB7-CB26-4233-A33A-CC99AA542EA8}" srcOrd="0" destOrd="0" presId="urn:microsoft.com/office/officeart/2005/8/layout/hierarchy4"/>
    <dgm:cxn modelId="{D03A88A7-399E-4F84-A939-E2A553830ED5}" srcId="{116603B6-5F5D-401E-A38F-7A3EBB8E64E3}" destId="{A1B96B18-1CE9-40C5-ADDC-2B60FD88B5B8}" srcOrd="2" destOrd="0" parTransId="{F78A85CF-45C5-460F-A644-12B39BC2258E}" sibTransId="{47DAB621-9B54-4B59-BA1B-ECBAEDFA870C}"/>
    <dgm:cxn modelId="{2552B2AA-4F22-4980-9C75-63D0373D5EBD}" type="presOf" srcId="{BCA61343-04C2-4A4B-8254-ADD3347BBD18}" destId="{08610F14-FD48-47EE-AF78-5500CD7F9467}" srcOrd="0" destOrd="0" presId="urn:microsoft.com/office/officeart/2005/8/layout/hierarchy4"/>
    <dgm:cxn modelId="{1B8FD7D5-A5BB-48F2-9948-1F682EDF2D35}" srcId="{83740CD7-5BA3-4FE5-A213-21D8F46C547F}" destId="{0B361068-0DD5-4A13-987D-3CA5564923DC}" srcOrd="1" destOrd="0" parTransId="{AE023D91-A718-4942-B7F1-475727827DBB}" sibTransId="{342B14F1-5147-4ABD-BF9E-B45DFA54D5D9}"/>
    <dgm:cxn modelId="{C3AADDD9-3E72-4F67-B641-E15BA5DE866D}" type="presOf" srcId="{744CC406-9372-41EF-90A4-CD3428C5E22C}" destId="{08EEC722-3B43-4CBF-8EF1-EFCCE1888346}" srcOrd="0" destOrd="0" presId="urn:microsoft.com/office/officeart/2005/8/layout/hierarchy4"/>
    <dgm:cxn modelId="{496333DD-03D5-4601-B969-22CB1E9301D0}" srcId="{805804A1-E307-4FB0-A880-F672BE588929}" destId="{116603B6-5F5D-401E-A38F-7A3EBB8E64E3}" srcOrd="1" destOrd="0" parTransId="{C58BC505-F7A9-4A30-A9CE-E68494674B84}" sibTransId="{4B5CCB66-709D-438A-9EDE-4F5328AA351E}"/>
    <dgm:cxn modelId="{A041B3F4-326E-4C89-95E6-11A0E87B37FB}" srcId="{116603B6-5F5D-401E-A38F-7A3EBB8E64E3}" destId="{BF9BC205-3CDA-48B4-B652-0EF65C6CBD77}" srcOrd="0" destOrd="0" parTransId="{D8A15770-16CE-4039-A1AB-2FE6848707E7}" sibTransId="{292D2F0E-2ECD-446D-84C4-868CD117B5EE}"/>
    <dgm:cxn modelId="{F9BFDAD4-BF53-4D55-913F-5EE0E18D8A27}" type="presParOf" srcId="{77ADC1DC-48A4-4021-A088-03447074F5C6}" destId="{1EC5A001-0DF5-41A0-BBFC-0073FD74A184}" srcOrd="0" destOrd="0" presId="urn:microsoft.com/office/officeart/2005/8/layout/hierarchy4"/>
    <dgm:cxn modelId="{85C3C25C-C21B-4E94-8B0C-D3D5D5D7ED06}" type="presParOf" srcId="{1EC5A001-0DF5-41A0-BBFC-0073FD74A184}" destId="{C11733CD-3505-4838-AD03-8FC7D57DB98A}" srcOrd="0" destOrd="0" presId="urn:microsoft.com/office/officeart/2005/8/layout/hierarchy4"/>
    <dgm:cxn modelId="{0D4956CB-A5AB-4C3B-B1F9-7FB590F3C366}" type="presParOf" srcId="{1EC5A001-0DF5-41A0-BBFC-0073FD74A184}" destId="{B1AD7425-580D-48FF-A451-A38680A41D13}" srcOrd="1" destOrd="0" presId="urn:microsoft.com/office/officeart/2005/8/layout/hierarchy4"/>
    <dgm:cxn modelId="{E9ECD81F-919E-4E26-B20D-9CF442EEDC11}" type="presParOf" srcId="{1EC5A001-0DF5-41A0-BBFC-0073FD74A184}" destId="{D30882C4-0399-4B25-9DB5-84364A66825C}" srcOrd="2" destOrd="0" presId="urn:microsoft.com/office/officeart/2005/8/layout/hierarchy4"/>
    <dgm:cxn modelId="{3800F8DA-8239-4A16-8CF2-19337853BC63}" type="presParOf" srcId="{D30882C4-0399-4B25-9DB5-84364A66825C}" destId="{4E18DBDF-7A02-4620-BB76-7771B11D212C}" srcOrd="0" destOrd="0" presId="urn:microsoft.com/office/officeart/2005/8/layout/hierarchy4"/>
    <dgm:cxn modelId="{1B983DE6-B46C-4DEC-82CC-183D0BF6F28B}" type="presParOf" srcId="{4E18DBDF-7A02-4620-BB76-7771B11D212C}" destId="{12A74FB7-CB26-4233-A33A-CC99AA542EA8}" srcOrd="0" destOrd="0" presId="urn:microsoft.com/office/officeart/2005/8/layout/hierarchy4"/>
    <dgm:cxn modelId="{CC48702A-1970-4970-A416-BFDD2CC84367}" type="presParOf" srcId="{4E18DBDF-7A02-4620-BB76-7771B11D212C}" destId="{6459E66A-13E8-441E-BD36-F9679CC806FD}" srcOrd="1" destOrd="0" presId="urn:microsoft.com/office/officeart/2005/8/layout/hierarchy4"/>
    <dgm:cxn modelId="{A066DA32-BE6C-4ACD-ACDA-50461F69A386}" type="presParOf" srcId="{4E18DBDF-7A02-4620-BB76-7771B11D212C}" destId="{6C80262F-5B71-47BD-9606-BABCD031663A}" srcOrd="2" destOrd="0" presId="urn:microsoft.com/office/officeart/2005/8/layout/hierarchy4"/>
    <dgm:cxn modelId="{30D8DA9F-A35E-49B1-95F1-DEC1B2F3E968}" type="presParOf" srcId="{6C80262F-5B71-47BD-9606-BABCD031663A}" destId="{A81D582A-18F2-4AE2-B59B-932E347CD24E}" srcOrd="0" destOrd="0" presId="urn:microsoft.com/office/officeart/2005/8/layout/hierarchy4"/>
    <dgm:cxn modelId="{54AB2BFC-37EA-4C7D-85FA-027ADFB550F8}" type="presParOf" srcId="{A81D582A-18F2-4AE2-B59B-932E347CD24E}" destId="{08EEC722-3B43-4CBF-8EF1-EFCCE1888346}" srcOrd="0" destOrd="0" presId="urn:microsoft.com/office/officeart/2005/8/layout/hierarchy4"/>
    <dgm:cxn modelId="{2FA5DE7B-FBD7-41B9-BD67-5BCF8BA65DD6}" type="presParOf" srcId="{A81D582A-18F2-4AE2-B59B-932E347CD24E}" destId="{F1B197B0-05EA-429C-A424-2CC3A4E8098A}" srcOrd="1" destOrd="0" presId="urn:microsoft.com/office/officeart/2005/8/layout/hierarchy4"/>
    <dgm:cxn modelId="{8A354627-7B82-49DF-83D2-E2B71CB09DAA}" type="presParOf" srcId="{6C80262F-5B71-47BD-9606-BABCD031663A}" destId="{72E2CBB1-ECFA-4A23-B993-1621E0BD6975}" srcOrd="1" destOrd="0" presId="urn:microsoft.com/office/officeart/2005/8/layout/hierarchy4"/>
    <dgm:cxn modelId="{FB0F0DA3-BD35-4671-ADAF-4AEAEC2C6BCE}" type="presParOf" srcId="{6C80262F-5B71-47BD-9606-BABCD031663A}" destId="{CAA97D6A-5917-4A4F-83D1-503D4273F474}" srcOrd="2" destOrd="0" presId="urn:microsoft.com/office/officeart/2005/8/layout/hierarchy4"/>
    <dgm:cxn modelId="{C81FDB03-1760-446C-ABA2-67F864238617}" type="presParOf" srcId="{CAA97D6A-5917-4A4F-83D1-503D4273F474}" destId="{48921155-0C1D-4FB0-8D89-DC398BA48135}" srcOrd="0" destOrd="0" presId="urn:microsoft.com/office/officeart/2005/8/layout/hierarchy4"/>
    <dgm:cxn modelId="{864825E6-9068-4CA8-A02A-C9AC3455525A}" type="presParOf" srcId="{CAA97D6A-5917-4A4F-83D1-503D4273F474}" destId="{D56AC939-7B6D-42A8-9CF3-653E9DD154E3}" srcOrd="1" destOrd="0" presId="urn:microsoft.com/office/officeart/2005/8/layout/hierarchy4"/>
    <dgm:cxn modelId="{7A681F4E-34DC-4D12-80A4-1D6F99B7D3E7}" type="presParOf" srcId="{D30882C4-0399-4B25-9DB5-84364A66825C}" destId="{2FF04E9F-E4D5-45A2-B30E-AC55F6A6A122}" srcOrd="1" destOrd="0" presId="urn:microsoft.com/office/officeart/2005/8/layout/hierarchy4"/>
    <dgm:cxn modelId="{33AF12FE-81BB-42FA-9B29-42856239ED83}" type="presParOf" srcId="{D30882C4-0399-4B25-9DB5-84364A66825C}" destId="{8CFB5029-F0F7-4C41-B740-269F081C2838}" srcOrd="2" destOrd="0" presId="urn:microsoft.com/office/officeart/2005/8/layout/hierarchy4"/>
    <dgm:cxn modelId="{17A1C3F7-3553-4504-B5F3-8EF98CAC3B5F}" type="presParOf" srcId="{8CFB5029-F0F7-4C41-B740-269F081C2838}" destId="{B147B605-470D-4737-93DD-AF5E5AF89C2E}" srcOrd="0" destOrd="0" presId="urn:microsoft.com/office/officeart/2005/8/layout/hierarchy4"/>
    <dgm:cxn modelId="{15595B36-C37A-4340-8C61-68C00A1DB9F6}" type="presParOf" srcId="{8CFB5029-F0F7-4C41-B740-269F081C2838}" destId="{F9829D2E-3BF9-41FA-86F5-B4D1A174D4E9}" srcOrd="1" destOrd="0" presId="urn:microsoft.com/office/officeart/2005/8/layout/hierarchy4"/>
    <dgm:cxn modelId="{94B20DA0-F978-4D1D-8DEE-31DA045B8898}" type="presParOf" srcId="{8CFB5029-F0F7-4C41-B740-269F081C2838}" destId="{41C9D415-31AB-46E8-98C3-E9B6F28E47A3}" srcOrd="2" destOrd="0" presId="urn:microsoft.com/office/officeart/2005/8/layout/hierarchy4"/>
    <dgm:cxn modelId="{AE766775-2DE8-4C8E-A5CD-EAF8F18C5197}" type="presParOf" srcId="{41C9D415-31AB-46E8-98C3-E9B6F28E47A3}" destId="{CF9C6D3F-01E2-48E0-9202-3C40E1861CCD}" srcOrd="0" destOrd="0" presId="urn:microsoft.com/office/officeart/2005/8/layout/hierarchy4"/>
    <dgm:cxn modelId="{3EA6EDB3-2BD0-4752-9B85-23D88AD17BB6}" type="presParOf" srcId="{CF9C6D3F-01E2-48E0-9202-3C40E1861CCD}" destId="{A482CE8A-227E-432A-8EA2-46B9A4FAEC83}" srcOrd="0" destOrd="0" presId="urn:microsoft.com/office/officeart/2005/8/layout/hierarchy4"/>
    <dgm:cxn modelId="{9D17F01A-2B58-4F70-9439-459AC7E36244}" type="presParOf" srcId="{CF9C6D3F-01E2-48E0-9202-3C40E1861CCD}" destId="{79E1B863-F4E6-4A98-9691-338994F8911B}" srcOrd="1" destOrd="0" presId="urn:microsoft.com/office/officeart/2005/8/layout/hierarchy4"/>
    <dgm:cxn modelId="{1B62E8B2-3B4C-4E10-912D-E1B777C00337}" type="presParOf" srcId="{41C9D415-31AB-46E8-98C3-E9B6F28E47A3}" destId="{844C9F52-1FA6-47AF-B4D4-47632279668A}" srcOrd="1" destOrd="0" presId="urn:microsoft.com/office/officeart/2005/8/layout/hierarchy4"/>
    <dgm:cxn modelId="{9C5A5B0D-ADBE-445B-BC4C-C5CFFDB73B52}" type="presParOf" srcId="{41C9D415-31AB-46E8-98C3-E9B6F28E47A3}" destId="{CF0795D0-3E63-4074-9A66-A9D1C608C6A0}" srcOrd="2" destOrd="0" presId="urn:microsoft.com/office/officeart/2005/8/layout/hierarchy4"/>
    <dgm:cxn modelId="{64746A36-4D8B-431A-847B-0C63E426EE75}" type="presParOf" srcId="{CF0795D0-3E63-4074-9A66-A9D1C608C6A0}" destId="{08610F14-FD48-47EE-AF78-5500CD7F9467}" srcOrd="0" destOrd="0" presId="urn:microsoft.com/office/officeart/2005/8/layout/hierarchy4"/>
    <dgm:cxn modelId="{A0B739B3-19AA-476B-8772-4966DA661956}" type="presParOf" srcId="{CF0795D0-3E63-4074-9A66-A9D1C608C6A0}" destId="{F37A1B54-A4BF-4F3E-A17C-7B1E33036313}" srcOrd="1" destOrd="0" presId="urn:microsoft.com/office/officeart/2005/8/layout/hierarchy4"/>
    <dgm:cxn modelId="{0F0D2D7F-D48B-4122-98D3-90C13B3D6902}" type="presParOf" srcId="{41C9D415-31AB-46E8-98C3-E9B6F28E47A3}" destId="{660F18F0-7397-448A-AEE1-B0A5F33071DA}" srcOrd="3" destOrd="0" presId="urn:microsoft.com/office/officeart/2005/8/layout/hierarchy4"/>
    <dgm:cxn modelId="{4052378F-1949-4623-97D2-FC35143012F1}" type="presParOf" srcId="{41C9D415-31AB-46E8-98C3-E9B6F28E47A3}" destId="{A207EE16-F5A5-4826-BE0A-DB42E0505804}" srcOrd="4" destOrd="0" presId="urn:microsoft.com/office/officeart/2005/8/layout/hierarchy4"/>
    <dgm:cxn modelId="{3A2D561B-CBC7-4540-802B-929F1400C348}" type="presParOf" srcId="{A207EE16-F5A5-4826-BE0A-DB42E0505804}" destId="{20CB4161-7E26-4274-8A63-1DA0FE3E8ED8}" srcOrd="0" destOrd="0" presId="urn:microsoft.com/office/officeart/2005/8/layout/hierarchy4"/>
    <dgm:cxn modelId="{9250D124-BE5B-424A-99F5-F18DD76A1821}" type="presParOf" srcId="{A207EE16-F5A5-4826-BE0A-DB42E0505804}" destId="{2A9E64BC-A395-4E84-B4EF-474C8BD80C3D}" srcOrd="1" destOrd="0" presId="urn:microsoft.com/office/officeart/2005/8/layout/hierarchy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C55A459C-A1F9-46A6-9A9F-75953C1E93B8}" type="doc">
      <dgm:prSet loTypeId="urn:microsoft.com/office/officeart/2005/8/layout/process1" loCatId="process" qsTypeId="urn:microsoft.com/office/officeart/2005/8/quickstyle/simple3" qsCatId="simple" csTypeId="urn:microsoft.com/office/officeart/2005/8/colors/colorful3" csCatId="colorful"/>
      <dgm:spPr/>
      <dgm:t>
        <a:bodyPr/>
        <a:lstStyle/>
        <a:p>
          <a:endParaRPr lang="es-ES"/>
        </a:p>
      </dgm:t>
    </dgm:pt>
    <dgm:pt modelId="{7459EBB8-D88C-45AF-BB84-D5B711DEFC30}">
      <dgm:prSet/>
      <dgm:spPr/>
      <dgm:t>
        <a:bodyPr/>
        <a:lstStyle/>
        <a:p>
          <a:pPr rtl="0"/>
          <a:r>
            <a:rPr lang="es-MX" dirty="0"/>
            <a:t>En todos ellos reconocemos sin dificultad las letras “A" y "E", y todos ellos pueden interpretarse como variaciones del mismo patrón, el correspondiente a dicha letra, lo hacemos mediante rasgos o características que presentan estos patrones:</a:t>
          </a:r>
        </a:p>
      </dgm:t>
    </dgm:pt>
    <dgm:pt modelId="{A6F6B5C9-016A-4780-85E0-19D2D818C96C}" type="parTrans" cxnId="{88E7CD90-BB73-4E7A-B7DF-23096F737DA1}">
      <dgm:prSet/>
      <dgm:spPr/>
      <dgm:t>
        <a:bodyPr/>
        <a:lstStyle/>
        <a:p>
          <a:endParaRPr lang="es-ES"/>
        </a:p>
      </dgm:t>
    </dgm:pt>
    <dgm:pt modelId="{6E2614D0-6F35-42A7-8379-6A403A154254}" type="sibTrans" cxnId="{88E7CD90-BB73-4E7A-B7DF-23096F737DA1}">
      <dgm:prSet/>
      <dgm:spPr/>
      <dgm:t>
        <a:bodyPr/>
        <a:lstStyle/>
        <a:p>
          <a:endParaRPr lang="es-ES"/>
        </a:p>
      </dgm:t>
    </dgm:pt>
    <dgm:pt modelId="{4BCB57E5-BF70-485E-B10A-D26295819302}">
      <dgm:prSet/>
      <dgm:spPr/>
      <dgm:t>
        <a:bodyPr/>
        <a:lstStyle/>
        <a:p>
          <a:pPr rtl="0"/>
          <a:r>
            <a:rPr lang="es-MX" dirty="0"/>
            <a:t>pertenecen a la misma clase</a:t>
          </a:r>
        </a:p>
      </dgm:t>
    </dgm:pt>
    <dgm:pt modelId="{0373CE4F-54CF-4BAF-AD90-92A803748833}" type="parTrans" cxnId="{4954810D-61E6-4483-929F-FB28CE903695}">
      <dgm:prSet/>
      <dgm:spPr/>
      <dgm:t>
        <a:bodyPr/>
        <a:lstStyle/>
        <a:p>
          <a:endParaRPr lang="es-ES"/>
        </a:p>
      </dgm:t>
    </dgm:pt>
    <dgm:pt modelId="{9B8706D1-1126-4930-A14D-58D3D45551BA}" type="sibTrans" cxnId="{4954810D-61E6-4483-929F-FB28CE903695}">
      <dgm:prSet/>
      <dgm:spPr/>
      <dgm:t>
        <a:bodyPr/>
        <a:lstStyle/>
        <a:p>
          <a:endParaRPr lang="es-ES"/>
        </a:p>
      </dgm:t>
    </dgm:pt>
    <dgm:pt modelId="{0E5FDFB9-7EBD-448E-A390-33675EF0FA01}">
      <dgm:prSet/>
      <dgm:spPr/>
      <dgm:t>
        <a:bodyPr/>
        <a:lstStyle/>
        <a:p>
          <a:pPr rtl="0"/>
          <a:r>
            <a:rPr lang="es-MX" dirty="0"/>
            <a:t>son del mismo tipo </a:t>
          </a:r>
        </a:p>
      </dgm:t>
    </dgm:pt>
    <dgm:pt modelId="{36D82638-8BBE-41D0-843E-F1DD7CC55249}" type="parTrans" cxnId="{1AF3F872-A048-4293-BE1B-6FEAA46D46A3}">
      <dgm:prSet/>
      <dgm:spPr/>
      <dgm:t>
        <a:bodyPr/>
        <a:lstStyle/>
        <a:p>
          <a:endParaRPr lang="es-ES"/>
        </a:p>
      </dgm:t>
    </dgm:pt>
    <dgm:pt modelId="{68B85455-B0DA-434B-AF28-2AE316180574}" type="sibTrans" cxnId="{1AF3F872-A048-4293-BE1B-6FEAA46D46A3}">
      <dgm:prSet/>
      <dgm:spPr/>
      <dgm:t>
        <a:bodyPr/>
        <a:lstStyle/>
        <a:p>
          <a:endParaRPr lang="es-ES"/>
        </a:p>
      </dgm:t>
    </dgm:pt>
    <dgm:pt modelId="{7557B0EE-1D49-4D3E-AB11-1BA6903F7CD3}">
      <dgm:prSet/>
      <dgm:spPr/>
      <dgm:t>
        <a:bodyPr/>
        <a:lstStyle/>
        <a:p>
          <a:pPr rtl="0"/>
          <a:r>
            <a:rPr lang="es-MX" dirty="0"/>
            <a:t>Podemos llamar “</a:t>
          </a:r>
          <a:r>
            <a:rPr lang="es-MX" b="1" dirty="0"/>
            <a:t>reconocimiento de patrones</a:t>
          </a:r>
          <a:r>
            <a:rPr lang="es-MX" dirty="0"/>
            <a:t>” al hecho de identificar distintos estímulos mediante  tales </a:t>
          </a:r>
          <a:r>
            <a:rPr lang="es-MX" b="1" i="1" dirty="0"/>
            <a:t>CARACTERÍSTICAS</a:t>
          </a:r>
          <a:endParaRPr lang="es-MX" dirty="0"/>
        </a:p>
      </dgm:t>
    </dgm:pt>
    <dgm:pt modelId="{0D131791-3284-4DFB-A360-53ED28F07E0E}" type="parTrans" cxnId="{E36783F8-F97E-4427-B66D-2C108D028CF7}">
      <dgm:prSet/>
      <dgm:spPr/>
      <dgm:t>
        <a:bodyPr/>
        <a:lstStyle/>
        <a:p>
          <a:endParaRPr lang="es-ES"/>
        </a:p>
      </dgm:t>
    </dgm:pt>
    <dgm:pt modelId="{64CC8240-8920-42BB-8C55-56916A0D4068}" type="sibTrans" cxnId="{E36783F8-F97E-4427-B66D-2C108D028CF7}">
      <dgm:prSet/>
      <dgm:spPr/>
      <dgm:t>
        <a:bodyPr/>
        <a:lstStyle/>
        <a:p>
          <a:endParaRPr lang="es-ES"/>
        </a:p>
      </dgm:t>
    </dgm:pt>
    <dgm:pt modelId="{6EA49873-03FC-4E05-AC99-FEDC326289E1}" type="pres">
      <dgm:prSet presAssocID="{C55A459C-A1F9-46A6-9A9F-75953C1E93B8}" presName="Name0" presStyleCnt="0">
        <dgm:presLayoutVars>
          <dgm:dir/>
          <dgm:resizeHandles val="exact"/>
        </dgm:presLayoutVars>
      </dgm:prSet>
      <dgm:spPr/>
    </dgm:pt>
    <dgm:pt modelId="{D6157CD8-5A27-4029-A1A1-C14CB67FC443}" type="pres">
      <dgm:prSet presAssocID="{7459EBB8-D88C-45AF-BB84-D5B711DEFC30}" presName="node" presStyleLbl="node1" presStyleIdx="0" presStyleCnt="2">
        <dgm:presLayoutVars>
          <dgm:bulletEnabled val="1"/>
        </dgm:presLayoutVars>
      </dgm:prSet>
      <dgm:spPr/>
    </dgm:pt>
    <dgm:pt modelId="{AD48A848-2023-43F0-868D-F3EDB9477266}" type="pres">
      <dgm:prSet presAssocID="{6E2614D0-6F35-42A7-8379-6A403A154254}" presName="sibTrans" presStyleLbl="sibTrans2D1" presStyleIdx="0" presStyleCnt="1"/>
      <dgm:spPr/>
    </dgm:pt>
    <dgm:pt modelId="{A079E3C0-8BAC-4A05-8717-8C8C8244464C}" type="pres">
      <dgm:prSet presAssocID="{6E2614D0-6F35-42A7-8379-6A403A154254}" presName="connectorText" presStyleLbl="sibTrans2D1" presStyleIdx="0" presStyleCnt="1"/>
      <dgm:spPr/>
    </dgm:pt>
    <dgm:pt modelId="{08EE8AD4-2A99-4D3F-893F-B0464C593BE2}" type="pres">
      <dgm:prSet presAssocID="{7557B0EE-1D49-4D3E-AB11-1BA6903F7CD3}" presName="node" presStyleLbl="node1" presStyleIdx="1" presStyleCnt="2">
        <dgm:presLayoutVars>
          <dgm:bulletEnabled val="1"/>
        </dgm:presLayoutVars>
      </dgm:prSet>
      <dgm:spPr/>
    </dgm:pt>
  </dgm:ptLst>
  <dgm:cxnLst>
    <dgm:cxn modelId="{4954810D-61E6-4483-929F-FB28CE903695}" srcId="{7459EBB8-D88C-45AF-BB84-D5B711DEFC30}" destId="{4BCB57E5-BF70-485E-B10A-D26295819302}" srcOrd="0" destOrd="0" parTransId="{0373CE4F-54CF-4BAF-AD90-92A803748833}" sibTransId="{9B8706D1-1126-4930-A14D-58D3D45551BA}"/>
    <dgm:cxn modelId="{2F18051B-94F8-4EEA-8031-CF08B7501A33}" type="presOf" srcId="{7557B0EE-1D49-4D3E-AB11-1BA6903F7CD3}" destId="{08EE8AD4-2A99-4D3F-893F-B0464C593BE2}" srcOrd="0" destOrd="0" presId="urn:microsoft.com/office/officeart/2005/8/layout/process1"/>
    <dgm:cxn modelId="{A8BA1432-957E-4793-B025-B7014A5272EB}" type="presOf" srcId="{6E2614D0-6F35-42A7-8379-6A403A154254}" destId="{A079E3C0-8BAC-4A05-8717-8C8C8244464C}" srcOrd="1" destOrd="0" presId="urn:microsoft.com/office/officeart/2005/8/layout/process1"/>
    <dgm:cxn modelId="{4B929347-89BE-4BC0-91C9-567411917B4E}" type="presOf" srcId="{4BCB57E5-BF70-485E-B10A-D26295819302}" destId="{D6157CD8-5A27-4029-A1A1-C14CB67FC443}" srcOrd="0" destOrd="1" presId="urn:microsoft.com/office/officeart/2005/8/layout/process1"/>
    <dgm:cxn modelId="{4374DF47-28AC-41B8-8E6D-1B14D896CF72}" type="presOf" srcId="{6E2614D0-6F35-42A7-8379-6A403A154254}" destId="{AD48A848-2023-43F0-868D-F3EDB9477266}" srcOrd="0" destOrd="0" presId="urn:microsoft.com/office/officeart/2005/8/layout/process1"/>
    <dgm:cxn modelId="{E2020A51-91EF-45FF-92FA-D6A3E95C56A9}" type="presOf" srcId="{C55A459C-A1F9-46A6-9A9F-75953C1E93B8}" destId="{6EA49873-03FC-4E05-AC99-FEDC326289E1}" srcOrd="0" destOrd="0" presId="urn:microsoft.com/office/officeart/2005/8/layout/process1"/>
    <dgm:cxn modelId="{1AF3F872-A048-4293-BE1B-6FEAA46D46A3}" srcId="{7459EBB8-D88C-45AF-BB84-D5B711DEFC30}" destId="{0E5FDFB9-7EBD-448E-A390-33675EF0FA01}" srcOrd="1" destOrd="0" parTransId="{36D82638-8BBE-41D0-843E-F1DD7CC55249}" sibTransId="{68B85455-B0DA-434B-AF28-2AE316180574}"/>
    <dgm:cxn modelId="{A05B027C-82CE-4FEE-8995-BBC1FFA392D4}" type="presOf" srcId="{7459EBB8-D88C-45AF-BB84-D5B711DEFC30}" destId="{D6157CD8-5A27-4029-A1A1-C14CB67FC443}" srcOrd="0" destOrd="0" presId="urn:microsoft.com/office/officeart/2005/8/layout/process1"/>
    <dgm:cxn modelId="{88E7CD90-BB73-4E7A-B7DF-23096F737DA1}" srcId="{C55A459C-A1F9-46A6-9A9F-75953C1E93B8}" destId="{7459EBB8-D88C-45AF-BB84-D5B711DEFC30}" srcOrd="0" destOrd="0" parTransId="{A6F6B5C9-016A-4780-85E0-19D2D818C96C}" sibTransId="{6E2614D0-6F35-42A7-8379-6A403A154254}"/>
    <dgm:cxn modelId="{7ABDBAAA-46A0-4E2D-B981-887867D9C1F6}" type="presOf" srcId="{0E5FDFB9-7EBD-448E-A390-33675EF0FA01}" destId="{D6157CD8-5A27-4029-A1A1-C14CB67FC443}" srcOrd="0" destOrd="2" presId="urn:microsoft.com/office/officeart/2005/8/layout/process1"/>
    <dgm:cxn modelId="{E36783F8-F97E-4427-B66D-2C108D028CF7}" srcId="{C55A459C-A1F9-46A6-9A9F-75953C1E93B8}" destId="{7557B0EE-1D49-4D3E-AB11-1BA6903F7CD3}" srcOrd="1" destOrd="0" parTransId="{0D131791-3284-4DFB-A360-53ED28F07E0E}" sibTransId="{64CC8240-8920-42BB-8C55-56916A0D4068}"/>
    <dgm:cxn modelId="{34BEDCD7-1BEE-4B72-B556-865785D09A25}" type="presParOf" srcId="{6EA49873-03FC-4E05-AC99-FEDC326289E1}" destId="{D6157CD8-5A27-4029-A1A1-C14CB67FC443}" srcOrd="0" destOrd="0" presId="urn:microsoft.com/office/officeart/2005/8/layout/process1"/>
    <dgm:cxn modelId="{31364138-114D-4F06-A4D0-091B45FCB681}" type="presParOf" srcId="{6EA49873-03FC-4E05-AC99-FEDC326289E1}" destId="{AD48A848-2023-43F0-868D-F3EDB9477266}" srcOrd="1" destOrd="0" presId="urn:microsoft.com/office/officeart/2005/8/layout/process1"/>
    <dgm:cxn modelId="{FB464FC6-AB6E-43E3-97D0-066B085C329C}" type="presParOf" srcId="{AD48A848-2023-43F0-868D-F3EDB9477266}" destId="{A079E3C0-8BAC-4A05-8717-8C8C8244464C}" srcOrd="0" destOrd="0" presId="urn:microsoft.com/office/officeart/2005/8/layout/process1"/>
    <dgm:cxn modelId="{A088EEFB-976B-4598-B10E-7CD06B054ECA}" type="presParOf" srcId="{6EA49873-03FC-4E05-AC99-FEDC326289E1}" destId="{08EE8AD4-2A99-4D3F-893F-B0464C593BE2}" srcOrd="2"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48D68B34-CE2C-4D22-A007-080B5E9EC007}" type="doc">
      <dgm:prSet loTypeId="urn:microsoft.com/office/officeart/2005/8/layout/venn1" loCatId="relationship" qsTypeId="urn:microsoft.com/office/officeart/2005/8/quickstyle/simple3" qsCatId="simple" csTypeId="urn:microsoft.com/office/officeart/2005/8/colors/colorful4" csCatId="colorful" phldr="1"/>
      <dgm:spPr/>
      <dgm:t>
        <a:bodyPr/>
        <a:lstStyle/>
        <a:p>
          <a:endParaRPr lang="es-ES"/>
        </a:p>
      </dgm:t>
    </dgm:pt>
    <dgm:pt modelId="{ED314335-EFFF-41D2-B851-094F6A870044}">
      <dgm:prSet custT="1"/>
      <dgm:spPr/>
      <dgm:t>
        <a:bodyPr/>
        <a:lstStyle/>
        <a:p>
          <a:pPr rtl="0"/>
          <a:r>
            <a:rPr lang="es-MX" sz="1400" b="1" dirty="0"/>
            <a:t>Rasgo o característica </a:t>
          </a:r>
          <a:r>
            <a:rPr lang="es-MX" sz="1400" dirty="0"/>
            <a:t>implica una descripción de un patrón, que algunas pueden medirse para obtener un valor numérico (como las dimensiones) y otras no (como la belleza).</a:t>
          </a:r>
        </a:p>
      </dgm:t>
    </dgm:pt>
    <dgm:pt modelId="{046FB1BC-F538-4451-B5E2-CAE2D4B52FE6}" type="parTrans" cxnId="{C2058FC6-EE14-4B87-A813-C2D8CA1C575F}">
      <dgm:prSet/>
      <dgm:spPr/>
      <dgm:t>
        <a:bodyPr/>
        <a:lstStyle/>
        <a:p>
          <a:endParaRPr lang="es-ES"/>
        </a:p>
      </dgm:t>
    </dgm:pt>
    <dgm:pt modelId="{6D81628E-A94D-41C0-B2F6-87CE41AE8560}" type="sibTrans" cxnId="{C2058FC6-EE14-4B87-A813-C2D8CA1C575F}">
      <dgm:prSet/>
      <dgm:spPr/>
      <dgm:t>
        <a:bodyPr/>
        <a:lstStyle/>
        <a:p>
          <a:endParaRPr lang="es-ES"/>
        </a:p>
      </dgm:t>
    </dgm:pt>
    <dgm:pt modelId="{0993A3D6-5EEA-4B51-9E66-234235B10D34}">
      <dgm:prSet custT="1"/>
      <dgm:spPr/>
      <dgm:t>
        <a:bodyPr/>
        <a:lstStyle/>
        <a:p>
          <a:pPr rtl="0"/>
          <a:r>
            <a:rPr lang="es-MX" sz="1200" dirty="0"/>
            <a:t>Son representaciones compactas de los patrones conteniendo, idealmente, sólo información relevante para su clasificación (color, ancho alto, sexo, </a:t>
          </a:r>
          <a:r>
            <a:rPr lang="es-MX" sz="1200" dirty="0" err="1"/>
            <a:t>ect</a:t>
          </a:r>
          <a:r>
            <a:rPr lang="es-MX" sz="1200" dirty="0"/>
            <a:t>.) </a:t>
          </a:r>
        </a:p>
      </dgm:t>
    </dgm:pt>
    <dgm:pt modelId="{31597FC7-841F-4E1C-B449-AEDA55474A02}" type="parTrans" cxnId="{77337C31-C65C-4BD0-902A-51D4984B83BD}">
      <dgm:prSet/>
      <dgm:spPr/>
      <dgm:t>
        <a:bodyPr/>
        <a:lstStyle/>
        <a:p>
          <a:endParaRPr lang="es-ES"/>
        </a:p>
      </dgm:t>
    </dgm:pt>
    <dgm:pt modelId="{023C9F91-61DC-49F7-8DC4-204CCA24716E}" type="sibTrans" cxnId="{77337C31-C65C-4BD0-902A-51D4984B83BD}">
      <dgm:prSet/>
      <dgm:spPr/>
      <dgm:t>
        <a:bodyPr/>
        <a:lstStyle/>
        <a:p>
          <a:endParaRPr lang="es-ES"/>
        </a:p>
      </dgm:t>
    </dgm:pt>
    <dgm:pt modelId="{43D65FD8-5839-4306-9A14-CC8EF6D06133}">
      <dgm:prSet custT="1"/>
      <dgm:spPr/>
      <dgm:t>
        <a:bodyPr/>
        <a:lstStyle/>
        <a:p>
          <a:pPr rtl="0"/>
          <a:r>
            <a:rPr lang="es-MX" sz="1200" dirty="0"/>
            <a:t>Se organizan usualmente como un vector (</a:t>
          </a:r>
          <a:r>
            <a:rPr lang="es-MX" sz="1200" b="1" i="1" dirty="0"/>
            <a:t>vector de características</a:t>
          </a:r>
          <a:r>
            <a:rPr lang="es-MX" sz="1200" dirty="0"/>
            <a:t>), que constituye una representación comprimida del patrón. </a:t>
          </a:r>
        </a:p>
      </dgm:t>
    </dgm:pt>
    <dgm:pt modelId="{8E2D7FC3-80E9-4667-8D49-2CD8A7A277E0}" type="parTrans" cxnId="{2531A531-EE78-490E-840F-4211E83E4609}">
      <dgm:prSet/>
      <dgm:spPr/>
      <dgm:t>
        <a:bodyPr/>
        <a:lstStyle/>
        <a:p>
          <a:endParaRPr lang="es-ES"/>
        </a:p>
      </dgm:t>
    </dgm:pt>
    <dgm:pt modelId="{D7027B30-D44E-45EE-A314-9396FD9816DB}" type="sibTrans" cxnId="{2531A531-EE78-490E-840F-4211E83E4609}">
      <dgm:prSet/>
      <dgm:spPr/>
      <dgm:t>
        <a:bodyPr/>
        <a:lstStyle/>
        <a:p>
          <a:endParaRPr lang="es-ES"/>
        </a:p>
      </dgm:t>
    </dgm:pt>
    <dgm:pt modelId="{3D976FE5-4A17-4BA6-A56B-2F73185F2CAF}" type="pres">
      <dgm:prSet presAssocID="{48D68B34-CE2C-4D22-A007-080B5E9EC007}" presName="compositeShape" presStyleCnt="0">
        <dgm:presLayoutVars>
          <dgm:chMax val="7"/>
          <dgm:dir/>
          <dgm:resizeHandles val="exact"/>
        </dgm:presLayoutVars>
      </dgm:prSet>
      <dgm:spPr/>
    </dgm:pt>
    <dgm:pt modelId="{972398F2-9BAA-4B3D-B76D-7545BE3543E5}" type="pres">
      <dgm:prSet presAssocID="{ED314335-EFFF-41D2-B851-094F6A870044}" presName="circ1" presStyleLbl="vennNode1" presStyleIdx="0" presStyleCnt="3"/>
      <dgm:spPr/>
    </dgm:pt>
    <dgm:pt modelId="{71AF0D73-6487-4BA7-B9B2-7FA2F6B4FE3A}" type="pres">
      <dgm:prSet presAssocID="{ED314335-EFFF-41D2-B851-094F6A870044}" presName="circ1Tx" presStyleLbl="revTx" presStyleIdx="0" presStyleCnt="0">
        <dgm:presLayoutVars>
          <dgm:chMax val="0"/>
          <dgm:chPref val="0"/>
          <dgm:bulletEnabled val="1"/>
        </dgm:presLayoutVars>
      </dgm:prSet>
      <dgm:spPr/>
    </dgm:pt>
    <dgm:pt modelId="{972C99A6-A962-407E-8936-91C4365536EC}" type="pres">
      <dgm:prSet presAssocID="{0993A3D6-5EEA-4B51-9E66-234235B10D34}" presName="circ2" presStyleLbl="vennNode1" presStyleIdx="1" presStyleCnt="3"/>
      <dgm:spPr/>
    </dgm:pt>
    <dgm:pt modelId="{615D1879-251D-45AC-B23E-3B70F4E57A9F}" type="pres">
      <dgm:prSet presAssocID="{0993A3D6-5EEA-4B51-9E66-234235B10D34}" presName="circ2Tx" presStyleLbl="revTx" presStyleIdx="0" presStyleCnt="0">
        <dgm:presLayoutVars>
          <dgm:chMax val="0"/>
          <dgm:chPref val="0"/>
          <dgm:bulletEnabled val="1"/>
        </dgm:presLayoutVars>
      </dgm:prSet>
      <dgm:spPr/>
    </dgm:pt>
    <dgm:pt modelId="{8A425992-4E9D-46E8-AA4B-5C09CCAA29C0}" type="pres">
      <dgm:prSet presAssocID="{43D65FD8-5839-4306-9A14-CC8EF6D06133}" presName="circ3" presStyleLbl="vennNode1" presStyleIdx="2" presStyleCnt="3"/>
      <dgm:spPr/>
    </dgm:pt>
    <dgm:pt modelId="{97B3A6F9-E7E6-40D8-9345-1DBEE98995E6}" type="pres">
      <dgm:prSet presAssocID="{43D65FD8-5839-4306-9A14-CC8EF6D06133}" presName="circ3Tx" presStyleLbl="revTx" presStyleIdx="0" presStyleCnt="0">
        <dgm:presLayoutVars>
          <dgm:chMax val="0"/>
          <dgm:chPref val="0"/>
          <dgm:bulletEnabled val="1"/>
        </dgm:presLayoutVars>
      </dgm:prSet>
      <dgm:spPr/>
    </dgm:pt>
  </dgm:ptLst>
  <dgm:cxnLst>
    <dgm:cxn modelId="{EDB9FE1E-9E4D-47FA-A9E4-72DA7E0BBFAA}" type="presOf" srcId="{43D65FD8-5839-4306-9A14-CC8EF6D06133}" destId="{97B3A6F9-E7E6-40D8-9345-1DBEE98995E6}" srcOrd="1" destOrd="0" presId="urn:microsoft.com/office/officeart/2005/8/layout/venn1"/>
    <dgm:cxn modelId="{FCAF8F30-6839-4660-B303-1C4731AB6BCB}" type="presOf" srcId="{48D68B34-CE2C-4D22-A007-080B5E9EC007}" destId="{3D976FE5-4A17-4BA6-A56B-2F73185F2CAF}" srcOrd="0" destOrd="0" presId="urn:microsoft.com/office/officeart/2005/8/layout/venn1"/>
    <dgm:cxn modelId="{77337C31-C65C-4BD0-902A-51D4984B83BD}" srcId="{48D68B34-CE2C-4D22-A007-080B5E9EC007}" destId="{0993A3D6-5EEA-4B51-9E66-234235B10D34}" srcOrd="1" destOrd="0" parTransId="{31597FC7-841F-4E1C-B449-AEDA55474A02}" sibTransId="{023C9F91-61DC-49F7-8DC4-204CCA24716E}"/>
    <dgm:cxn modelId="{2531A531-EE78-490E-840F-4211E83E4609}" srcId="{48D68B34-CE2C-4D22-A007-080B5E9EC007}" destId="{43D65FD8-5839-4306-9A14-CC8EF6D06133}" srcOrd="2" destOrd="0" parTransId="{8E2D7FC3-80E9-4667-8D49-2CD8A7A277E0}" sibTransId="{D7027B30-D44E-45EE-A314-9396FD9816DB}"/>
    <dgm:cxn modelId="{320B1B34-D135-4B49-AFD8-BBE7D9F6D322}" type="presOf" srcId="{43D65FD8-5839-4306-9A14-CC8EF6D06133}" destId="{8A425992-4E9D-46E8-AA4B-5C09CCAA29C0}" srcOrd="0" destOrd="0" presId="urn:microsoft.com/office/officeart/2005/8/layout/venn1"/>
    <dgm:cxn modelId="{CB3D9238-7DA5-4C56-91FB-4471E995964C}" type="presOf" srcId="{0993A3D6-5EEA-4B51-9E66-234235B10D34}" destId="{972C99A6-A962-407E-8936-91C4365536EC}" srcOrd="0" destOrd="0" presId="urn:microsoft.com/office/officeart/2005/8/layout/venn1"/>
    <dgm:cxn modelId="{4939E77D-8DDB-4EB1-AD70-492540ED7F80}" type="presOf" srcId="{ED314335-EFFF-41D2-B851-094F6A870044}" destId="{972398F2-9BAA-4B3D-B76D-7545BE3543E5}" srcOrd="0" destOrd="0" presId="urn:microsoft.com/office/officeart/2005/8/layout/venn1"/>
    <dgm:cxn modelId="{4B9B55C1-7F80-49AA-9D08-FAAA070DF537}" type="presOf" srcId="{ED314335-EFFF-41D2-B851-094F6A870044}" destId="{71AF0D73-6487-4BA7-B9B2-7FA2F6B4FE3A}" srcOrd="1" destOrd="0" presId="urn:microsoft.com/office/officeart/2005/8/layout/venn1"/>
    <dgm:cxn modelId="{C2058FC6-EE14-4B87-A813-C2D8CA1C575F}" srcId="{48D68B34-CE2C-4D22-A007-080B5E9EC007}" destId="{ED314335-EFFF-41D2-B851-094F6A870044}" srcOrd="0" destOrd="0" parTransId="{046FB1BC-F538-4451-B5E2-CAE2D4B52FE6}" sibTransId="{6D81628E-A94D-41C0-B2F6-87CE41AE8560}"/>
    <dgm:cxn modelId="{43B9D8D5-43E4-4B76-B8B9-6262281BB015}" type="presOf" srcId="{0993A3D6-5EEA-4B51-9E66-234235B10D34}" destId="{615D1879-251D-45AC-B23E-3B70F4E57A9F}" srcOrd="1" destOrd="0" presId="urn:microsoft.com/office/officeart/2005/8/layout/venn1"/>
    <dgm:cxn modelId="{A8FA875D-E294-4041-9255-9B4CC4226B26}" type="presParOf" srcId="{3D976FE5-4A17-4BA6-A56B-2F73185F2CAF}" destId="{972398F2-9BAA-4B3D-B76D-7545BE3543E5}" srcOrd="0" destOrd="0" presId="urn:microsoft.com/office/officeart/2005/8/layout/venn1"/>
    <dgm:cxn modelId="{C31CE367-138D-43D5-A5A2-EC8E636E5FE4}" type="presParOf" srcId="{3D976FE5-4A17-4BA6-A56B-2F73185F2CAF}" destId="{71AF0D73-6487-4BA7-B9B2-7FA2F6B4FE3A}" srcOrd="1" destOrd="0" presId="urn:microsoft.com/office/officeart/2005/8/layout/venn1"/>
    <dgm:cxn modelId="{F446EBA0-922A-4B71-A015-6A2E7F80086F}" type="presParOf" srcId="{3D976FE5-4A17-4BA6-A56B-2F73185F2CAF}" destId="{972C99A6-A962-407E-8936-91C4365536EC}" srcOrd="2" destOrd="0" presId="urn:microsoft.com/office/officeart/2005/8/layout/venn1"/>
    <dgm:cxn modelId="{EB0F8774-8CCA-4782-8915-B738E0B7F2C4}" type="presParOf" srcId="{3D976FE5-4A17-4BA6-A56B-2F73185F2CAF}" destId="{615D1879-251D-45AC-B23E-3B70F4E57A9F}" srcOrd="3" destOrd="0" presId="urn:microsoft.com/office/officeart/2005/8/layout/venn1"/>
    <dgm:cxn modelId="{15D5A1E8-7AF2-454E-8558-F7B875D6D8C4}" type="presParOf" srcId="{3D976FE5-4A17-4BA6-A56B-2F73185F2CAF}" destId="{8A425992-4E9D-46E8-AA4B-5C09CCAA29C0}" srcOrd="4" destOrd="0" presId="urn:microsoft.com/office/officeart/2005/8/layout/venn1"/>
    <dgm:cxn modelId="{501875E2-1F8A-4CA4-A0A5-F695B38CB965}" type="presParOf" srcId="{3D976FE5-4A17-4BA6-A56B-2F73185F2CAF}" destId="{97B3A6F9-E7E6-40D8-9345-1DBEE98995E6}" srcOrd="5" destOrd="0" presId="urn:microsoft.com/office/officeart/2005/8/layout/ven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340DD563-DCD5-4F7E-82E2-EF76111B6ED8}" type="doc">
      <dgm:prSet loTypeId="urn:microsoft.com/office/officeart/2005/8/layout/hierarchy3" loCatId="list" qsTypeId="urn:microsoft.com/office/officeart/2005/8/quickstyle/3d3" qsCatId="3D" csTypeId="urn:microsoft.com/office/officeart/2005/8/colors/colorful2" csCatId="colorful" phldr="1"/>
      <dgm:spPr/>
      <dgm:t>
        <a:bodyPr/>
        <a:lstStyle/>
        <a:p>
          <a:endParaRPr lang="es-ES"/>
        </a:p>
      </dgm:t>
    </dgm:pt>
    <dgm:pt modelId="{F62EBA58-0E20-4B94-A8D6-4B5CB8DC152B}">
      <dgm:prSet/>
      <dgm:spPr/>
      <dgm:t>
        <a:bodyPr/>
        <a:lstStyle/>
        <a:p>
          <a:pPr rtl="0"/>
          <a:r>
            <a:rPr lang="es-MX" dirty="0"/>
            <a:t>Dimensión de un patrón</a:t>
          </a:r>
        </a:p>
      </dgm:t>
    </dgm:pt>
    <dgm:pt modelId="{5D6E9FE9-D74F-40A3-B9CF-FFD3D8C16C18}" type="parTrans" cxnId="{72D1104E-5FFB-4AF8-A00E-AF50427BB01E}">
      <dgm:prSet/>
      <dgm:spPr/>
      <dgm:t>
        <a:bodyPr/>
        <a:lstStyle/>
        <a:p>
          <a:endParaRPr lang="es-ES"/>
        </a:p>
      </dgm:t>
    </dgm:pt>
    <dgm:pt modelId="{51B8D677-7C9A-4B05-973F-6288EFC28C94}" type="sibTrans" cxnId="{72D1104E-5FFB-4AF8-A00E-AF50427BB01E}">
      <dgm:prSet/>
      <dgm:spPr/>
      <dgm:t>
        <a:bodyPr/>
        <a:lstStyle/>
        <a:p>
          <a:endParaRPr lang="es-ES"/>
        </a:p>
      </dgm:t>
    </dgm:pt>
    <dgm:pt modelId="{AB0D6897-2649-416E-B2D1-F949998E2EE2}">
      <dgm:prSet/>
      <dgm:spPr/>
      <dgm:t>
        <a:bodyPr/>
        <a:lstStyle/>
        <a:p>
          <a:pPr rtl="0"/>
          <a:r>
            <a:rPr lang="es-MX" dirty="0"/>
            <a:t>Está limitada por diversos factores contrapuestos:</a:t>
          </a:r>
        </a:p>
      </dgm:t>
    </dgm:pt>
    <dgm:pt modelId="{36C8C388-B8B2-409A-B51C-F210527B5E64}" type="parTrans" cxnId="{D1C88698-5ECB-4878-A3A6-16B98DE52E36}">
      <dgm:prSet/>
      <dgm:spPr/>
      <dgm:t>
        <a:bodyPr/>
        <a:lstStyle/>
        <a:p>
          <a:endParaRPr lang="es-ES"/>
        </a:p>
      </dgm:t>
    </dgm:pt>
    <dgm:pt modelId="{DC786212-FB71-4FB9-B8F8-9265A9572C43}" type="sibTrans" cxnId="{D1C88698-5ECB-4878-A3A6-16B98DE52E36}">
      <dgm:prSet/>
      <dgm:spPr/>
      <dgm:t>
        <a:bodyPr/>
        <a:lstStyle/>
        <a:p>
          <a:endParaRPr lang="es-ES"/>
        </a:p>
      </dgm:t>
    </dgm:pt>
    <dgm:pt modelId="{FD87015B-7925-4B98-9E10-E9191A246D3B}">
      <dgm:prSet/>
      <dgm:spPr/>
      <dgm:t>
        <a:bodyPr/>
        <a:lstStyle/>
        <a:p>
          <a:pPr rtl="0"/>
          <a:r>
            <a:rPr lang="es-MX" dirty="0"/>
            <a:t>Complejidad del </a:t>
          </a:r>
          <a:r>
            <a:rPr lang="es-MX" i="1" dirty="0"/>
            <a:t>hardware o el software del clasificador,</a:t>
          </a:r>
          <a:endParaRPr lang="es-MX" dirty="0"/>
        </a:p>
      </dgm:t>
    </dgm:pt>
    <dgm:pt modelId="{4572D4D5-5464-46D4-BE1C-8C63034A0AB1}" type="parTrans" cxnId="{F958DE85-5EA6-4A2D-A00A-5A1FF6657F0D}">
      <dgm:prSet/>
      <dgm:spPr/>
      <dgm:t>
        <a:bodyPr/>
        <a:lstStyle/>
        <a:p>
          <a:endParaRPr lang="es-ES"/>
        </a:p>
      </dgm:t>
    </dgm:pt>
    <dgm:pt modelId="{59CC545A-3C57-439F-8F89-C6DC7A207096}" type="sibTrans" cxnId="{F958DE85-5EA6-4A2D-A00A-5A1FF6657F0D}">
      <dgm:prSet/>
      <dgm:spPr/>
      <dgm:t>
        <a:bodyPr/>
        <a:lstStyle/>
        <a:p>
          <a:endParaRPr lang="es-ES"/>
        </a:p>
      </dgm:t>
    </dgm:pt>
    <dgm:pt modelId="{278AD6F4-21A7-4EA0-A2AD-5549EEF99F80}">
      <dgm:prSet/>
      <dgm:spPr/>
      <dgm:t>
        <a:bodyPr/>
        <a:lstStyle/>
        <a:p>
          <a:pPr rtl="0"/>
          <a:r>
            <a:rPr lang="es-MX" i="1" dirty="0"/>
            <a:t>La clasificación puede ser más </a:t>
          </a:r>
          <a:r>
            <a:rPr lang="es-MX" dirty="0"/>
            <a:t>precisa cuando el vector de características sólo contiene:</a:t>
          </a:r>
        </a:p>
      </dgm:t>
    </dgm:pt>
    <dgm:pt modelId="{A3F050E7-E277-4DA3-A447-717A37A2C8F3}" type="parTrans" cxnId="{121C3081-0DB7-4C4F-9699-8B303B397660}">
      <dgm:prSet/>
      <dgm:spPr/>
      <dgm:t>
        <a:bodyPr/>
        <a:lstStyle/>
        <a:p>
          <a:endParaRPr lang="es-ES"/>
        </a:p>
      </dgm:t>
    </dgm:pt>
    <dgm:pt modelId="{AB0B2352-0BFC-4AAE-B768-64DA483DFF18}" type="sibTrans" cxnId="{121C3081-0DB7-4C4F-9699-8B303B397660}">
      <dgm:prSet/>
      <dgm:spPr/>
      <dgm:t>
        <a:bodyPr/>
        <a:lstStyle/>
        <a:p>
          <a:endParaRPr lang="es-ES"/>
        </a:p>
      </dgm:t>
    </dgm:pt>
    <dgm:pt modelId="{3045C4E3-8B54-4668-8149-7D47524A850B}">
      <dgm:prSet/>
      <dgm:spPr/>
      <dgm:t>
        <a:bodyPr/>
        <a:lstStyle/>
        <a:p>
          <a:pPr rtl="0"/>
          <a:r>
            <a:rPr lang="es-MX" dirty="0"/>
            <a:t>las más relevantes o la máxima pérdida de información permisible </a:t>
          </a:r>
        </a:p>
      </dgm:t>
    </dgm:pt>
    <dgm:pt modelId="{16582330-66F9-4A43-8C87-1FD46928DC29}" type="parTrans" cxnId="{E88B47AF-B821-4EC4-8006-E3F7A7F51388}">
      <dgm:prSet/>
      <dgm:spPr/>
      <dgm:t>
        <a:bodyPr/>
        <a:lstStyle/>
        <a:p>
          <a:endParaRPr lang="es-ES"/>
        </a:p>
      </dgm:t>
    </dgm:pt>
    <dgm:pt modelId="{510FCBEB-77A3-4B9F-ADFA-3F62C4928E30}" type="sibTrans" cxnId="{E88B47AF-B821-4EC4-8006-E3F7A7F51388}">
      <dgm:prSet/>
      <dgm:spPr/>
      <dgm:t>
        <a:bodyPr/>
        <a:lstStyle/>
        <a:p>
          <a:endParaRPr lang="es-ES"/>
        </a:p>
      </dgm:t>
    </dgm:pt>
    <dgm:pt modelId="{B3C6CCE1-19CD-42F5-B074-9CFB6A27CAB3}" type="pres">
      <dgm:prSet presAssocID="{340DD563-DCD5-4F7E-82E2-EF76111B6ED8}" presName="diagram" presStyleCnt="0">
        <dgm:presLayoutVars>
          <dgm:chPref val="1"/>
          <dgm:dir/>
          <dgm:animOne val="branch"/>
          <dgm:animLvl val="lvl"/>
          <dgm:resizeHandles/>
        </dgm:presLayoutVars>
      </dgm:prSet>
      <dgm:spPr/>
    </dgm:pt>
    <dgm:pt modelId="{EC626279-D359-41E9-9F3F-8AA54C8B5564}" type="pres">
      <dgm:prSet presAssocID="{F62EBA58-0E20-4B94-A8D6-4B5CB8DC152B}" presName="root" presStyleCnt="0"/>
      <dgm:spPr/>
    </dgm:pt>
    <dgm:pt modelId="{90094E52-FCAB-424A-A205-58E726F3B8C1}" type="pres">
      <dgm:prSet presAssocID="{F62EBA58-0E20-4B94-A8D6-4B5CB8DC152B}" presName="rootComposite" presStyleCnt="0"/>
      <dgm:spPr/>
    </dgm:pt>
    <dgm:pt modelId="{7B21AF66-DE59-4FF2-A3E6-3B1B99915EE8}" type="pres">
      <dgm:prSet presAssocID="{F62EBA58-0E20-4B94-A8D6-4B5CB8DC152B}" presName="rootText" presStyleLbl="node1" presStyleIdx="0" presStyleCnt="3"/>
      <dgm:spPr/>
    </dgm:pt>
    <dgm:pt modelId="{A605729C-A051-42D0-9FEF-3FCC9AB8C98D}" type="pres">
      <dgm:prSet presAssocID="{F62EBA58-0E20-4B94-A8D6-4B5CB8DC152B}" presName="rootConnector" presStyleLbl="node1" presStyleIdx="0" presStyleCnt="3"/>
      <dgm:spPr/>
    </dgm:pt>
    <dgm:pt modelId="{B0FBF7EF-105E-4C83-A010-9AC48CDCE6A3}" type="pres">
      <dgm:prSet presAssocID="{F62EBA58-0E20-4B94-A8D6-4B5CB8DC152B}" presName="childShape" presStyleCnt="0"/>
      <dgm:spPr/>
    </dgm:pt>
    <dgm:pt modelId="{5D9B7F99-3538-4799-98A7-10B67BFD223B}" type="pres">
      <dgm:prSet presAssocID="{AB0D6897-2649-416E-B2D1-F949998E2EE2}" presName="root" presStyleCnt="0"/>
      <dgm:spPr/>
    </dgm:pt>
    <dgm:pt modelId="{E3BE19B3-DB88-4391-A589-BE493BD7D146}" type="pres">
      <dgm:prSet presAssocID="{AB0D6897-2649-416E-B2D1-F949998E2EE2}" presName="rootComposite" presStyleCnt="0"/>
      <dgm:spPr/>
    </dgm:pt>
    <dgm:pt modelId="{91A26F17-59AF-45E3-B42E-72EB59356515}" type="pres">
      <dgm:prSet presAssocID="{AB0D6897-2649-416E-B2D1-F949998E2EE2}" presName="rootText" presStyleLbl="node1" presStyleIdx="1" presStyleCnt="3"/>
      <dgm:spPr/>
    </dgm:pt>
    <dgm:pt modelId="{E75FDE51-29B6-4AEF-9F18-A6DA693E6E1D}" type="pres">
      <dgm:prSet presAssocID="{AB0D6897-2649-416E-B2D1-F949998E2EE2}" presName="rootConnector" presStyleLbl="node1" presStyleIdx="1" presStyleCnt="3"/>
      <dgm:spPr/>
    </dgm:pt>
    <dgm:pt modelId="{F6FD6008-6237-469A-A4CF-7391F3ABF9BC}" type="pres">
      <dgm:prSet presAssocID="{AB0D6897-2649-416E-B2D1-F949998E2EE2}" presName="childShape" presStyleCnt="0"/>
      <dgm:spPr/>
    </dgm:pt>
    <dgm:pt modelId="{34D066A5-BF49-46F5-A02C-5E9C2DB30D2F}" type="pres">
      <dgm:prSet presAssocID="{4572D4D5-5464-46D4-BE1C-8C63034A0AB1}" presName="Name13" presStyleLbl="parChTrans1D2" presStyleIdx="0" presStyleCnt="2"/>
      <dgm:spPr/>
    </dgm:pt>
    <dgm:pt modelId="{76181C79-0E29-48DB-BFB6-83AD431D6CB2}" type="pres">
      <dgm:prSet presAssocID="{FD87015B-7925-4B98-9E10-E9191A246D3B}" presName="childText" presStyleLbl="bgAcc1" presStyleIdx="0" presStyleCnt="2">
        <dgm:presLayoutVars>
          <dgm:bulletEnabled val="1"/>
        </dgm:presLayoutVars>
      </dgm:prSet>
      <dgm:spPr/>
    </dgm:pt>
    <dgm:pt modelId="{67051EC8-2424-4C54-8373-CC95EA5D9C71}" type="pres">
      <dgm:prSet presAssocID="{278AD6F4-21A7-4EA0-A2AD-5549EEF99F80}" presName="root" presStyleCnt="0"/>
      <dgm:spPr/>
    </dgm:pt>
    <dgm:pt modelId="{C857D3C6-94F7-4359-B4F8-EF4D0B23B830}" type="pres">
      <dgm:prSet presAssocID="{278AD6F4-21A7-4EA0-A2AD-5549EEF99F80}" presName="rootComposite" presStyleCnt="0"/>
      <dgm:spPr/>
    </dgm:pt>
    <dgm:pt modelId="{F8D6DB3E-25D9-4AD2-9FB9-C573675A59BC}" type="pres">
      <dgm:prSet presAssocID="{278AD6F4-21A7-4EA0-A2AD-5549EEF99F80}" presName="rootText" presStyleLbl="node1" presStyleIdx="2" presStyleCnt="3"/>
      <dgm:spPr/>
    </dgm:pt>
    <dgm:pt modelId="{48CCDE5C-7093-4E01-A888-3AB5E4E65CA9}" type="pres">
      <dgm:prSet presAssocID="{278AD6F4-21A7-4EA0-A2AD-5549EEF99F80}" presName="rootConnector" presStyleLbl="node1" presStyleIdx="2" presStyleCnt="3"/>
      <dgm:spPr/>
    </dgm:pt>
    <dgm:pt modelId="{0D8B0D52-8FD6-4A93-9D64-D8F826D7082C}" type="pres">
      <dgm:prSet presAssocID="{278AD6F4-21A7-4EA0-A2AD-5549EEF99F80}" presName="childShape" presStyleCnt="0"/>
      <dgm:spPr/>
    </dgm:pt>
    <dgm:pt modelId="{227CAFC2-3E56-4E89-9F41-173076BCA651}" type="pres">
      <dgm:prSet presAssocID="{16582330-66F9-4A43-8C87-1FD46928DC29}" presName="Name13" presStyleLbl="parChTrans1D2" presStyleIdx="1" presStyleCnt="2"/>
      <dgm:spPr/>
    </dgm:pt>
    <dgm:pt modelId="{2937524F-4B8C-4935-BDB5-4BE2C4CA9F24}" type="pres">
      <dgm:prSet presAssocID="{3045C4E3-8B54-4668-8149-7D47524A850B}" presName="childText" presStyleLbl="bgAcc1" presStyleIdx="1" presStyleCnt="2">
        <dgm:presLayoutVars>
          <dgm:bulletEnabled val="1"/>
        </dgm:presLayoutVars>
      </dgm:prSet>
      <dgm:spPr/>
    </dgm:pt>
  </dgm:ptLst>
  <dgm:cxnLst>
    <dgm:cxn modelId="{16D3E709-167D-42C7-A7CC-63038FBF59C5}" type="presOf" srcId="{278AD6F4-21A7-4EA0-A2AD-5549EEF99F80}" destId="{48CCDE5C-7093-4E01-A888-3AB5E4E65CA9}" srcOrd="1" destOrd="0" presId="urn:microsoft.com/office/officeart/2005/8/layout/hierarchy3"/>
    <dgm:cxn modelId="{8D036216-44AF-4C40-B7B5-CD56C0BAF8C9}" type="presOf" srcId="{4572D4D5-5464-46D4-BE1C-8C63034A0AB1}" destId="{34D066A5-BF49-46F5-A02C-5E9C2DB30D2F}" srcOrd="0" destOrd="0" presId="urn:microsoft.com/office/officeart/2005/8/layout/hierarchy3"/>
    <dgm:cxn modelId="{1188F43C-5C47-4224-8F29-E2E49302FFEB}" type="presOf" srcId="{FD87015B-7925-4B98-9E10-E9191A246D3B}" destId="{76181C79-0E29-48DB-BFB6-83AD431D6CB2}" srcOrd="0" destOrd="0" presId="urn:microsoft.com/office/officeart/2005/8/layout/hierarchy3"/>
    <dgm:cxn modelId="{FCA1523E-B689-4F77-BDBC-7DCDCA84D574}" type="presOf" srcId="{F62EBA58-0E20-4B94-A8D6-4B5CB8DC152B}" destId="{A605729C-A051-42D0-9FEF-3FCC9AB8C98D}" srcOrd="1" destOrd="0" presId="urn:microsoft.com/office/officeart/2005/8/layout/hierarchy3"/>
    <dgm:cxn modelId="{72D1104E-5FFB-4AF8-A00E-AF50427BB01E}" srcId="{340DD563-DCD5-4F7E-82E2-EF76111B6ED8}" destId="{F62EBA58-0E20-4B94-A8D6-4B5CB8DC152B}" srcOrd="0" destOrd="0" parTransId="{5D6E9FE9-D74F-40A3-B9CF-FFD3D8C16C18}" sibTransId="{51B8D677-7C9A-4B05-973F-6288EFC28C94}"/>
    <dgm:cxn modelId="{1B84C473-2602-4DD8-AFE8-98FFA5DAB20A}" type="presOf" srcId="{340DD563-DCD5-4F7E-82E2-EF76111B6ED8}" destId="{B3C6CCE1-19CD-42F5-B074-9CFB6A27CAB3}" srcOrd="0" destOrd="0" presId="urn:microsoft.com/office/officeart/2005/8/layout/hierarchy3"/>
    <dgm:cxn modelId="{66896977-B4A6-4676-9430-4072433F9B0F}" type="presOf" srcId="{16582330-66F9-4A43-8C87-1FD46928DC29}" destId="{227CAFC2-3E56-4E89-9F41-173076BCA651}" srcOrd="0" destOrd="0" presId="urn:microsoft.com/office/officeart/2005/8/layout/hierarchy3"/>
    <dgm:cxn modelId="{121C3081-0DB7-4C4F-9699-8B303B397660}" srcId="{340DD563-DCD5-4F7E-82E2-EF76111B6ED8}" destId="{278AD6F4-21A7-4EA0-A2AD-5549EEF99F80}" srcOrd="2" destOrd="0" parTransId="{A3F050E7-E277-4DA3-A447-717A37A2C8F3}" sibTransId="{AB0B2352-0BFC-4AAE-B768-64DA483DFF18}"/>
    <dgm:cxn modelId="{F958DE85-5EA6-4A2D-A00A-5A1FF6657F0D}" srcId="{AB0D6897-2649-416E-B2D1-F949998E2EE2}" destId="{FD87015B-7925-4B98-9E10-E9191A246D3B}" srcOrd="0" destOrd="0" parTransId="{4572D4D5-5464-46D4-BE1C-8C63034A0AB1}" sibTransId="{59CC545A-3C57-439F-8F89-C6DC7A207096}"/>
    <dgm:cxn modelId="{0BBD408C-13C7-46CD-A4F5-8F573BF64969}" type="presOf" srcId="{278AD6F4-21A7-4EA0-A2AD-5549EEF99F80}" destId="{F8D6DB3E-25D9-4AD2-9FB9-C573675A59BC}" srcOrd="0" destOrd="0" presId="urn:microsoft.com/office/officeart/2005/8/layout/hierarchy3"/>
    <dgm:cxn modelId="{915F0F90-9E4E-474F-BCF2-E82A74C280BD}" type="presOf" srcId="{3045C4E3-8B54-4668-8149-7D47524A850B}" destId="{2937524F-4B8C-4935-BDB5-4BE2C4CA9F24}" srcOrd="0" destOrd="0" presId="urn:microsoft.com/office/officeart/2005/8/layout/hierarchy3"/>
    <dgm:cxn modelId="{D1C88698-5ECB-4878-A3A6-16B98DE52E36}" srcId="{340DD563-DCD5-4F7E-82E2-EF76111B6ED8}" destId="{AB0D6897-2649-416E-B2D1-F949998E2EE2}" srcOrd="1" destOrd="0" parTransId="{36C8C388-B8B2-409A-B51C-F210527B5E64}" sibTransId="{DC786212-FB71-4FB9-B8F8-9265A9572C43}"/>
    <dgm:cxn modelId="{E88B47AF-B821-4EC4-8006-E3F7A7F51388}" srcId="{278AD6F4-21A7-4EA0-A2AD-5549EEF99F80}" destId="{3045C4E3-8B54-4668-8149-7D47524A850B}" srcOrd="0" destOrd="0" parTransId="{16582330-66F9-4A43-8C87-1FD46928DC29}" sibTransId="{510FCBEB-77A3-4B9F-ADFA-3F62C4928E30}"/>
    <dgm:cxn modelId="{23475FB7-5DD1-4330-9068-EB99CEF81F57}" type="presOf" srcId="{AB0D6897-2649-416E-B2D1-F949998E2EE2}" destId="{91A26F17-59AF-45E3-B42E-72EB59356515}" srcOrd="0" destOrd="0" presId="urn:microsoft.com/office/officeart/2005/8/layout/hierarchy3"/>
    <dgm:cxn modelId="{784A63B8-F9AE-4354-A97F-0F95AA82CBED}" type="presOf" srcId="{AB0D6897-2649-416E-B2D1-F949998E2EE2}" destId="{E75FDE51-29B6-4AEF-9F18-A6DA693E6E1D}" srcOrd="1" destOrd="0" presId="urn:microsoft.com/office/officeart/2005/8/layout/hierarchy3"/>
    <dgm:cxn modelId="{1F35C9F7-1BED-4DE2-8F91-45E1DB644080}" type="presOf" srcId="{F62EBA58-0E20-4B94-A8D6-4B5CB8DC152B}" destId="{7B21AF66-DE59-4FF2-A3E6-3B1B99915EE8}" srcOrd="0" destOrd="0" presId="urn:microsoft.com/office/officeart/2005/8/layout/hierarchy3"/>
    <dgm:cxn modelId="{E90E9467-ABF2-47B4-84F9-46B813FF7BB0}" type="presParOf" srcId="{B3C6CCE1-19CD-42F5-B074-9CFB6A27CAB3}" destId="{EC626279-D359-41E9-9F3F-8AA54C8B5564}" srcOrd="0" destOrd="0" presId="urn:microsoft.com/office/officeart/2005/8/layout/hierarchy3"/>
    <dgm:cxn modelId="{1C057636-8F8E-4F68-843A-722084FB69B1}" type="presParOf" srcId="{EC626279-D359-41E9-9F3F-8AA54C8B5564}" destId="{90094E52-FCAB-424A-A205-58E726F3B8C1}" srcOrd="0" destOrd="0" presId="urn:microsoft.com/office/officeart/2005/8/layout/hierarchy3"/>
    <dgm:cxn modelId="{79B6D602-83F6-42A2-8853-AD6B6BFF877C}" type="presParOf" srcId="{90094E52-FCAB-424A-A205-58E726F3B8C1}" destId="{7B21AF66-DE59-4FF2-A3E6-3B1B99915EE8}" srcOrd="0" destOrd="0" presId="urn:microsoft.com/office/officeart/2005/8/layout/hierarchy3"/>
    <dgm:cxn modelId="{BB27F151-A65C-4E34-8552-624B3036A0CE}" type="presParOf" srcId="{90094E52-FCAB-424A-A205-58E726F3B8C1}" destId="{A605729C-A051-42D0-9FEF-3FCC9AB8C98D}" srcOrd="1" destOrd="0" presId="urn:microsoft.com/office/officeart/2005/8/layout/hierarchy3"/>
    <dgm:cxn modelId="{8D3A1F2C-B580-4285-9AE5-7C7D2759E02A}" type="presParOf" srcId="{EC626279-D359-41E9-9F3F-8AA54C8B5564}" destId="{B0FBF7EF-105E-4C83-A010-9AC48CDCE6A3}" srcOrd="1" destOrd="0" presId="urn:microsoft.com/office/officeart/2005/8/layout/hierarchy3"/>
    <dgm:cxn modelId="{5B43FF11-0A36-4344-A1A1-A5B74AF31097}" type="presParOf" srcId="{B3C6CCE1-19CD-42F5-B074-9CFB6A27CAB3}" destId="{5D9B7F99-3538-4799-98A7-10B67BFD223B}" srcOrd="1" destOrd="0" presId="urn:microsoft.com/office/officeart/2005/8/layout/hierarchy3"/>
    <dgm:cxn modelId="{C41BA4D9-0F28-4961-8858-3BA57CC023BF}" type="presParOf" srcId="{5D9B7F99-3538-4799-98A7-10B67BFD223B}" destId="{E3BE19B3-DB88-4391-A589-BE493BD7D146}" srcOrd="0" destOrd="0" presId="urn:microsoft.com/office/officeart/2005/8/layout/hierarchy3"/>
    <dgm:cxn modelId="{E5D35731-21C4-4BD3-B855-535B43369959}" type="presParOf" srcId="{E3BE19B3-DB88-4391-A589-BE493BD7D146}" destId="{91A26F17-59AF-45E3-B42E-72EB59356515}" srcOrd="0" destOrd="0" presId="urn:microsoft.com/office/officeart/2005/8/layout/hierarchy3"/>
    <dgm:cxn modelId="{781E390A-B15D-4C94-97A0-2E080F3EC9A3}" type="presParOf" srcId="{E3BE19B3-DB88-4391-A589-BE493BD7D146}" destId="{E75FDE51-29B6-4AEF-9F18-A6DA693E6E1D}" srcOrd="1" destOrd="0" presId="urn:microsoft.com/office/officeart/2005/8/layout/hierarchy3"/>
    <dgm:cxn modelId="{03992CC3-277D-47C6-AA39-389D42525075}" type="presParOf" srcId="{5D9B7F99-3538-4799-98A7-10B67BFD223B}" destId="{F6FD6008-6237-469A-A4CF-7391F3ABF9BC}" srcOrd="1" destOrd="0" presId="urn:microsoft.com/office/officeart/2005/8/layout/hierarchy3"/>
    <dgm:cxn modelId="{77FCD93E-0E81-4EC2-89E8-6877A4836160}" type="presParOf" srcId="{F6FD6008-6237-469A-A4CF-7391F3ABF9BC}" destId="{34D066A5-BF49-46F5-A02C-5E9C2DB30D2F}" srcOrd="0" destOrd="0" presId="urn:microsoft.com/office/officeart/2005/8/layout/hierarchy3"/>
    <dgm:cxn modelId="{070EFE83-BE24-41BB-9CA4-09336E1AD3FF}" type="presParOf" srcId="{F6FD6008-6237-469A-A4CF-7391F3ABF9BC}" destId="{76181C79-0E29-48DB-BFB6-83AD431D6CB2}" srcOrd="1" destOrd="0" presId="urn:microsoft.com/office/officeart/2005/8/layout/hierarchy3"/>
    <dgm:cxn modelId="{B50E5C6E-664E-4F42-B35A-2DB002B09130}" type="presParOf" srcId="{B3C6CCE1-19CD-42F5-B074-9CFB6A27CAB3}" destId="{67051EC8-2424-4C54-8373-CC95EA5D9C71}" srcOrd="2" destOrd="0" presId="urn:microsoft.com/office/officeart/2005/8/layout/hierarchy3"/>
    <dgm:cxn modelId="{4438E73E-DFAE-4C1C-B12D-567CAE0DC7BF}" type="presParOf" srcId="{67051EC8-2424-4C54-8373-CC95EA5D9C71}" destId="{C857D3C6-94F7-4359-B4F8-EF4D0B23B830}" srcOrd="0" destOrd="0" presId="urn:microsoft.com/office/officeart/2005/8/layout/hierarchy3"/>
    <dgm:cxn modelId="{BECE8A8D-91AE-429B-B274-44785A154F4B}" type="presParOf" srcId="{C857D3C6-94F7-4359-B4F8-EF4D0B23B830}" destId="{F8D6DB3E-25D9-4AD2-9FB9-C573675A59BC}" srcOrd="0" destOrd="0" presId="urn:microsoft.com/office/officeart/2005/8/layout/hierarchy3"/>
    <dgm:cxn modelId="{CA6A9073-AA41-4AC1-B2C7-C05646DDF43D}" type="presParOf" srcId="{C857D3C6-94F7-4359-B4F8-EF4D0B23B830}" destId="{48CCDE5C-7093-4E01-A888-3AB5E4E65CA9}" srcOrd="1" destOrd="0" presId="urn:microsoft.com/office/officeart/2005/8/layout/hierarchy3"/>
    <dgm:cxn modelId="{B824180E-7B32-4D90-95E4-00EC6221794E}" type="presParOf" srcId="{67051EC8-2424-4C54-8373-CC95EA5D9C71}" destId="{0D8B0D52-8FD6-4A93-9D64-D8F826D7082C}" srcOrd="1" destOrd="0" presId="urn:microsoft.com/office/officeart/2005/8/layout/hierarchy3"/>
    <dgm:cxn modelId="{D4A8C27E-3181-404E-9051-651E8F22A7B6}" type="presParOf" srcId="{0D8B0D52-8FD6-4A93-9D64-D8F826D7082C}" destId="{227CAFC2-3E56-4E89-9F41-173076BCA651}" srcOrd="0" destOrd="0" presId="urn:microsoft.com/office/officeart/2005/8/layout/hierarchy3"/>
    <dgm:cxn modelId="{E22466ED-D189-42B6-A4DC-E04478352331}" type="presParOf" srcId="{0D8B0D52-8FD6-4A93-9D64-D8F826D7082C}" destId="{2937524F-4B8C-4935-BDB5-4BE2C4CA9F24}" srcOrd="1" destOrd="0" presId="urn:microsoft.com/office/officeart/2005/8/layout/hierarchy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998964F1-EB36-4AE2-B724-3A3BD7906991}"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s-ES"/>
        </a:p>
      </dgm:t>
    </dgm:pt>
    <dgm:pt modelId="{6BDDAB53-8426-4086-90D9-E0FDF540B689}">
      <dgm:prSet custT="1"/>
      <dgm:spPr/>
      <dgm:t>
        <a:bodyPr/>
        <a:lstStyle/>
        <a:p>
          <a:pPr rtl="0"/>
          <a:r>
            <a:rPr lang="es-MX" altLang="es-MX" sz="4000" b="1" dirty="0"/>
            <a:t>Definición de Vector</a:t>
          </a:r>
          <a:endParaRPr lang="es-MX" sz="4000" dirty="0"/>
        </a:p>
      </dgm:t>
    </dgm:pt>
    <dgm:pt modelId="{5BDFA32A-8559-4BEC-9328-E7BFB6E9DC34}" type="parTrans" cxnId="{0B60DAB5-8E41-4ADD-BD7E-33BB71CFC84F}">
      <dgm:prSet/>
      <dgm:spPr/>
      <dgm:t>
        <a:bodyPr/>
        <a:lstStyle/>
        <a:p>
          <a:endParaRPr lang="es-ES"/>
        </a:p>
      </dgm:t>
    </dgm:pt>
    <dgm:pt modelId="{E168D254-D063-4069-B128-5DB030FD49CD}" type="sibTrans" cxnId="{0B60DAB5-8E41-4ADD-BD7E-33BB71CFC84F}">
      <dgm:prSet/>
      <dgm:spPr/>
      <dgm:t>
        <a:bodyPr/>
        <a:lstStyle/>
        <a:p>
          <a:endParaRPr lang="es-ES"/>
        </a:p>
      </dgm:t>
    </dgm:pt>
    <dgm:pt modelId="{737E347C-FEB8-4FC9-A608-FA65917716B8}">
      <dgm:prSet custT="1"/>
      <dgm:spPr/>
      <dgm:t>
        <a:bodyPr/>
        <a:lstStyle/>
        <a:p>
          <a:pPr rtl="0"/>
          <a:r>
            <a:rPr lang="es-MX" sz="2000" dirty="0" err="1"/>
            <a:t>Ejs</a:t>
          </a:r>
          <a:r>
            <a:rPr lang="es-MX" sz="2000" dirty="0"/>
            <a:t>: 10 Kg., 3m, 50 Km./h. </a:t>
          </a:r>
        </a:p>
      </dgm:t>
    </dgm:pt>
    <dgm:pt modelId="{7859726F-298D-42E4-BCE8-6C7162CB709D}" type="parTrans" cxnId="{A0A605DA-5384-482D-87F2-2739E97FC74E}">
      <dgm:prSet/>
      <dgm:spPr/>
      <dgm:t>
        <a:bodyPr/>
        <a:lstStyle/>
        <a:p>
          <a:endParaRPr lang="es-ES"/>
        </a:p>
      </dgm:t>
    </dgm:pt>
    <dgm:pt modelId="{15BE2328-1BC1-4D3B-BD16-AEA5911D0688}" type="sibTrans" cxnId="{A0A605DA-5384-482D-87F2-2739E97FC74E}">
      <dgm:prSet/>
      <dgm:spPr/>
      <dgm:t>
        <a:bodyPr/>
        <a:lstStyle/>
        <a:p>
          <a:endParaRPr lang="es-ES"/>
        </a:p>
      </dgm:t>
    </dgm:pt>
    <dgm:pt modelId="{A2954485-B198-40F6-A44D-3A6DE653E23B}">
      <dgm:prSet/>
      <dgm:spPr/>
      <dgm:t>
        <a:bodyPr/>
        <a:lstStyle/>
        <a:p>
          <a:pPr rtl="0"/>
          <a:r>
            <a:rPr lang="es-MX" dirty="0"/>
            <a:t>Las cantidades escalares pueden sumarse o restarse normalmente con la condición de que sean de la misma especie por </a:t>
          </a:r>
          <a:r>
            <a:rPr lang="es-MX" dirty="0" err="1"/>
            <a:t>ej</a:t>
          </a:r>
          <a:r>
            <a:rPr lang="es-MX" dirty="0"/>
            <a:t>: </a:t>
          </a:r>
        </a:p>
      </dgm:t>
    </dgm:pt>
    <dgm:pt modelId="{D9A2B852-EF8F-4FD8-BD84-02259456C75A}" type="parTrans" cxnId="{9457D031-2D89-4C24-9CBD-1B33DD3C1D6D}">
      <dgm:prSet/>
      <dgm:spPr/>
      <dgm:t>
        <a:bodyPr/>
        <a:lstStyle/>
        <a:p>
          <a:endParaRPr lang="es-ES"/>
        </a:p>
      </dgm:t>
    </dgm:pt>
    <dgm:pt modelId="{8D7598D3-70D5-40A5-A54D-1BA33C42AF32}" type="sibTrans" cxnId="{9457D031-2D89-4C24-9CBD-1B33DD3C1D6D}">
      <dgm:prSet/>
      <dgm:spPr/>
      <dgm:t>
        <a:bodyPr/>
        <a:lstStyle/>
        <a:p>
          <a:endParaRPr lang="es-ES"/>
        </a:p>
      </dgm:t>
    </dgm:pt>
    <dgm:pt modelId="{1D6F800F-E2D6-4127-9E02-1D6318553456}">
      <dgm:prSet/>
      <dgm:spPr/>
      <dgm:t>
        <a:bodyPr/>
        <a:lstStyle/>
        <a:p>
          <a:pPr rtl="0"/>
          <a:r>
            <a:rPr lang="es-MX" dirty="0"/>
            <a:t>3m + 5m = 8m </a:t>
          </a:r>
        </a:p>
      </dgm:t>
    </dgm:pt>
    <dgm:pt modelId="{5C3474F0-12B5-40D2-B2ED-C7E9A8B68C73}" type="parTrans" cxnId="{36E188A3-7746-4B91-B2EE-388B9B9F58BA}">
      <dgm:prSet/>
      <dgm:spPr/>
      <dgm:t>
        <a:bodyPr/>
        <a:lstStyle/>
        <a:p>
          <a:endParaRPr lang="es-ES"/>
        </a:p>
      </dgm:t>
    </dgm:pt>
    <dgm:pt modelId="{FE779F1D-4252-4028-9F1D-514F974A2C93}" type="sibTrans" cxnId="{36E188A3-7746-4B91-B2EE-388B9B9F58BA}">
      <dgm:prSet/>
      <dgm:spPr/>
      <dgm:t>
        <a:bodyPr/>
        <a:lstStyle/>
        <a:p>
          <a:endParaRPr lang="es-ES"/>
        </a:p>
      </dgm:t>
    </dgm:pt>
    <dgm:pt modelId="{B366070D-1725-4441-8FB2-0975C6720236}">
      <dgm:prSet/>
      <dgm:spPr/>
      <dgm:t>
        <a:bodyPr/>
        <a:lstStyle/>
        <a:p>
          <a:pPr rtl="0"/>
          <a:r>
            <a:rPr lang="es-MX" dirty="0"/>
            <a:t>10ft^ 2 – 3 ft^ 2 = 7ft^2</a:t>
          </a:r>
        </a:p>
      </dgm:t>
    </dgm:pt>
    <dgm:pt modelId="{A9B02E93-46A5-4E52-8AE6-306721C3B5A9}" type="parTrans" cxnId="{9D93696B-D4A9-451B-8567-925554225AD3}">
      <dgm:prSet/>
      <dgm:spPr/>
      <dgm:t>
        <a:bodyPr/>
        <a:lstStyle/>
        <a:p>
          <a:endParaRPr lang="es-ES"/>
        </a:p>
      </dgm:t>
    </dgm:pt>
    <dgm:pt modelId="{240F96CF-CF4E-416E-BC66-FCCE57DFA29F}" type="sibTrans" cxnId="{9D93696B-D4A9-451B-8567-925554225AD3}">
      <dgm:prSet/>
      <dgm:spPr/>
      <dgm:t>
        <a:bodyPr/>
        <a:lstStyle/>
        <a:p>
          <a:endParaRPr lang="es-ES"/>
        </a:p>
      </dgm:t>
    </dgm:pt>
    <dgm:pt modelId="{402157EC-431E-49F5-827F-E9E3862009A1}">
      <dgm:prSet/>
      <dgm:spPr/>
      <dgm:t>
        <a:bodyPr/>
        <a:lstStyle/>
        <a:p>
          <a:pPr rtl="0"/>
          <a:r>
            <a:rPr lang="es-MX" b="1" dirty="0"/>
            <a:t>Cantidad escalar o escalar: </a:t>
          </a:r>
          <a:r>
            <a:rPr lang="es-MX" dirty="0"/>
            <a:t>es aquella que se especifica por su magnitud y una unidad o especie. </a:t>
          </a:r>
        </a:p>
      </dgm:t>
    </dgm:pt>
    <dgm:pt modelId="{EA1839DD-7498-4A5C-AE09-0C687237D5F0}" type="parTrans" cxnId="{974762CD-27E9-4A37-8663-753D54735D7C}">
      <dgm:prSet/>
      <dgm:spPr/>
      <dgm:t>
        <a:bodyPr/>
        <a:lstStyle/>
        <a:p>
          <a:endParaRPr lang="es-ES"/>
        </a:p>
      </dgm:t>
    </dgm:pt>
    <dgm:pt modelId="{47DC8E08-AE92-4131-99FC-1ED33BAE5722}" type="sibTrans" cxnId="{974762CD-27E9-4A37-8663-753D54735D7C}">
      <dgm:prSet/>
      <dgm:spPr/>
      <dgm:t>
        <a:bodyPr/>
        <a:lstStyle/>
        <a:p>
          <a:endParaRPr lang="es-ES"/>
        </a:p>
      </dgm:t>
    </dgm:pt>
    <dgm:pt modelId="{6EF6D99E-AD29-4EB6-98D5-A11F92B98EE6}" type="pres">
      <dgm:prSet presAssocID="{998964F1-EB36-4AE2-B724-3A3BD7906991}" presName="vert0" presStyleCnt="0">
        <dgm:presLayoutVars>
          <dgm:dir/>
          <dgm:animOne val="branch"/>
          <dgm:animLvl val="lvl"/>
        </dgm:presLayoutVars>
      </dgm:prSet>
      <dgm:spPr/>
    </dgm:pt>
    <dgm:pt modelId="{4620E577-6AB3-47DA-8594-1AC9585D87DD}" type="pres">
      <dgm:prSet presAssocID="{6BDDAB53-8426-4086-90D9-E0FDF540B689}" presName="thickLine" presStyleLbl="alignNode1" presStyleIdx="0" presStyleCnt="1"/>
      <dgm:spPr/>
    </dgm:pt>
    <dgm:pt modelId="{2062EAC0-CE80-45B8-AE4D-5ADE67AF3408}" type="pres">
      <dgm:prSet presAssocID="{6BDDAB53-8426-4086-90D9-E0FDF540B689}" presName="horz1" presStyleCnt="0"/>
      <dgm:spPr/>
    </dgm:pt>
    <dgm:pt modelId="{C5CE4C7B-D205-4EB4-95E4-4133F907376F}" type="pres">
      <dgm:prSet presAssocID="{6BDDAB53-8426-4086-90D9-E0FDF540B689}" presName="tx1" presStyleLbl="revTx" presStyleIdx="0" presStyleCnt="6" custScaleX="383727"/>
      <dgm:spPr/>
    </dgm:pt>
    <dgm:pt modelId="{3041AC5B-20B1-46DA-AD43-BD94E031502E}" type="pres">
      <dgm:prSet presAssocID="{6BDDAB53-8426-4086-90D9-E0FDF540B689}" presName="vert1" presStyleCnt="0"/>
      <dgm:spPr/>
    </dgm:pt>
    <dgm:pt modelId="{EE398863-7364-4024-874B-BFC33BB2295B}" type="pres">
      <dgm:prSet presAssocID="{402157EC-431E-49F5-827F-E9E3862009A1}" presName="vertSpace2a" presStyleCnt="0"/>
      <dgm:spPr/>
    </dgm:pt>
    <dgm:pt modelId="{3F9C7C3E-EFA5-4962-8DDF-EA98B15F7DC0}" type="pres">
      <dgm:prSet presAssocID="{402157EC-431E-49F5-827F-E9E3862009A1}" presName="horz2" presStyleCnt="0"/>
      <dgm:spPr/>
    </dgm:pt>
    <dgm:pt modelId="{D9D0813F-FD27-4925-BB4B-F088A7A752D9}" type="pres">
      <dgm:prSet presAssocID="{402157EC-431E-49F5-827F-E9E3862009A1}" presName="horzSpace2" presStyleCnt="0"/>
      <dgm:spPr/>
    </dgm:pt>
    <dgm:pt modelId="{B1D471E3-5A12-4334-AE2B-D43B6DC909E4}" type="pres">
      <dgm:prSet presAssocID="{402157EC-431E-49F5-827F-E9E3862009A1}" presName="tx2" presStyleLbl="revTx" presStyleIdx="1" presStyleCnt="6"/>
      <dgm:spPr/>
    </dgm:pt>
    <dgm:pt modelId="{AAD68C10-7040-4DC8-A92C-9698C8B3F16A}" type="pres">
      <dgm:prSet presAssocID="{402157EC-431E-49F5-827F-E9E3862009A1}" presName="vert2" presStyleCnt="0"/>
      <dgm:spPr/>
    </dgm:pt>
    <dgm:pt modelId="{27D312DE-23E8-4A96-BD7E-C5286B64C855}" type="pres">
      <dgm:prSet presAssocID="{737E347C-FEB8-4FC9-A608-FA65917716B8}" presName="horz3" presStyleCnt="0"/>
      <dgm:spPr/>
    </dgm:pt>
    <dgm:pt modelId="{2CA04976-835C-414E-ACCA-3D82AC49B8FA}" type="pres">
      <dgm:prSet presAssocID="{737E347C-FEB8-4FC9-A608-FA65917716B8}" presName="horzSpace3" presStyleCnt="0"/>
      <dgm:spPr/>
    </dgm:pt>
    <dgm:pt modelId="{7216EEFB-F76F-46AC-855F-D3A8EF08208E}" type="pres">
      <dgm:prSet presAssocID="{737E347C-FEB8-4FC9-A608-FA65917716B8}" presName="tx3" presStyleLbl="revTx" presStyleIdx="2" presStyleCnt="6"/>
      <dgm:spPr/>
    </dgm:pt>
    <dgm:pt modelId="{959B5863-2685-4DDE-95A8-DD5EE4CAA005}" type="pres">
      <dgm:prSet presAssocID="{737E347C-FEB8-4FC9-A608-FA65917716B8}" presName="vert3" presStyleCnt="0"/>
      <dgm:spPr/>
    </dgm:pt>
    <dgm:pt modelId="{EDB8C44B-4971-4CD2-B6CB-1B0C1D7D1590}" type="pres">
      <dgm:prSet presAssocID="{402157EC-431E-49F5-827F-E9E3862009A1}" presName="thinLine2b" presStyleLbl="callout" presStyleIdx="0" presStyleCnt="3"/>
      <dgm:spPr/>
    </dgm:pt>
    <dgm:pt modelId="{6EA2645C-BD4A-4F2D-81A6-939C129DC1B6}" type="pres">
      <dgm:prSet presAssocID="{402157EC-431E-49F5-827F-E9E3862009A1}" presName="vertSpace2b" presStyleCnt="0"/>
      <dgm:spPr/>
    </dgm:pt>
    <dgm:pt modelId="{E1DEF08C-55D9-43F3-B679-506E26E1CF71}" type="pres">
      <dgm:prSet presAssocID="{A2954485-B198-40F6-A44D-3A6DE653E23B}" presName="horz2" presStyleCnt="0"/>
      <dgm:spPr/>
    </dgm:pt>
    <dgm:pt modelId="{D51A803E-FBB5-4AFC-8603-CB41656266B6}" type="pres">
      <dgm:prSet presAssocID="{A2954485-B198-40F6-A44D-3A6DE653E23B}" presName="horzSpace2" presStyleCnt="0"/>
      <dgm:spPr/>
    </dgm:pt>
    <dgm:pt modelId="{7D17DDED-0315-484A-9658-5FE90D07A637}" type="pres">
      <dgm:prSet presAssocID="{A2954485-B198-40F6-A44D-3A6DE653E23B}" presName="tx2" presStyleLbl="revTx" presStyleIdx="3" presStyleCnt="6"/>
      <dgm:spPr/>
    </dgm:pt>
    <dgm:pt modelId="{B7730365-903E-4CCC-8730-15B07B33A9FB}" type="pres">
      <dgm:prSet presAssocID="{A2954485-B198-40F6-A44D-3A6DE653E23B}" presName="vert2" presStyleCnt="0"/>
      <dgm:spPr/>
    </dgm:pt>
    <dgm:pt modelId="{9AFB0985-FCD1-42A0-8787-2B462AB6F13D}" type="pres">
      <dgm:prSet presAssocID="{1D6F800F-E2D6-4127-9E02-1D6318553456}" presName="horz3" presStyleCnt="0"/>
      <dgm:spPr/>
    </dgm:pt>
    <dgm:pt modelId="{B7BCA3C5-A727-45BB-8EE4-5AD51107C14B}" type="pres">
      <dgm:prSet presAssocID="{1D6F800F-E2D6-4127-9E02-1D6318553456}" presName="horzSpace3" presStyleCnt="0"/>
      <dgm:spPr/>
    </dgm:pt>
    <dgm:pt modelId="{29CAF8CA-29C2-4BF5-A3B9-4D5F4E206243}" type="pres">
      <dgm:prSet presAssocID="{1D6F800F-E2D6-4127-9E02-1D6318553456}" presName="tx3" presStyleLbl="revTx" presStyleIdx="4" presStyleCnt="6"/>
      <dgm:spPr/>
    </dgm:pt>
    <dgm:pt modelId="{26538CC7-2EDB-4304-B9FD-ABFA5C7E485D}" type="pres">
      <dgm:prSet presAssocID="{1D6F800F-E2D6-4127-9E02-1D6318553456}" presName="vert3" presStyleCnt="0"/>
      <dgm:spPr/>
    </dgm:pt>
    <dgm:pt modelId="{6A8876A8-C603-4086-9258-7C9877459581}" type="pres">
      <dgm:prSet presAssocID="{FE779F1D-4252-4028-9F1D-514F974A2C93}" presName="thinLine3" presStyleLbl="callout" presStyleIdx="1" presStyleCnt="3"/>
      <dgm:spPr/>
    </dgm:pt>
    <dgm:pt modelId="{E060EF7D-A74A-4736-9137-54BAA201049C}" type="pres">
      <dgm:prSet presAssocID="{B366070D-1725-4441-8FB2-0975C6720236}" presName="horz3" presStyleCnt="0"/>
      <dgm:spPr/>
    </dgm:pt>
    <dgm:pt modelId="{CABB6B1B-EC0F-4152-982D-BF2E067B1836}" type="pres">
      <dgm:prSet presAssocID="{B366070D-1725-4441-8FB2-0975C6720236}" presName="horzSpace3" presStyleCnt="0"/>
      <dgm:spPr/>
    </dgm:pt>
    <dgm:pt modelId="{5F22F91B-83C7-4196-95D3-D1F5AF0DD63B}" type="pres">
      <dgm:prSet presAssocID="{B366070D-1725-4441-8FB2-0975C6720236}" presName="tx3" presStyleLbl="revTx" presStyleIdx="5" presStyleCnt="6"/>
      <dgm:spPr/>
    </dgm:pt>
    <dgm:pt modelId="{CE600A5D-1539-4204-A356-A8AEE516550F}" type="pres">
      <dgm:prSet presAssocID="{B366070D-1725-4441-8FB2-0975C6720236}" presName="vert3" presStyleCnt="0"/>
      <dgm:spPr/>
    </dgm:pt>
    <dgm:pt modelId="{1228EE2B-C56E-4D6F-8253-458396947535}" type="pres">
      <dgm:prSet presAssocID="{A2954485-B198-40F6-A44D-3A6DE653E23B}" presName="thinLine2b" presStyleLbl="callout" presStyleIdx="2" presStyleCnt="3"/>
      <dgm:spPr/>
    </dgm:pt>
    <dgm:pt modelId="{D171F455-678D-439E-A2B5-3EB9BC40E7DD}" type="pres">
      <dgm:prSet presAssocID="{A2954485-B198-40F6-A44D-3A6DE653E23B}" presName="vertSpace2b" presStyleCnt="0"/>
      <dgm:spPr/>
    </dgm:pt>
  </dgm:ptLst>
  <dgm:cxnLst>
    <dgm:cxn modelId="{312D1711-8DCB-4F46-83E1-8294BF07B79D}" type="presOf" srcId="{A2954485-B198-40F6-A44D-3A6DE653E23B}" destId="{7D17DDED-0315-484A-9658-5FE90D07A637}" srcOrd="0" destOrd="0" presId="urn:microsoft.com/office/officeart/2008/layout/LinedList"/>
    <dgm:cxn modelId="{88E62129-ACA4-41B7-9C37-CB3233928ACF}" type="presOf" srcId="{1D6F800F-E2D6-4127-9E02-1D6318553456}" destId="{29CAF8CA-29C2-4BF5-A3B9-4D5F4E206243}" srcOrd="0" destOrd="0" presId="urn:microsoft.com/office/officeart/2008/layout/LinedList"/>
    <dgm:cxn modelId="{9457D031-2D89-4C24-9CBD-1B33DD3C1D6D}" srcId="{6BDDAB53-8426-4086-90D9-E0FDF540B689}" destId="{A2954485-B198-40F6-A44D-3A6DE653E23B}" srcOrd="1" destOrd="0" parTransId="{D9A2B852-EF8F-4FD8-BD84-02259456C75A}" sibTransId="{8D7598D3-70D5-40A5-A54D-1BA33C42AF32}"/>
    <dgm:cxn modelId="{9D93696B-D4A9-451B-8567-925554225AD3}" srcId="{A2954485-B198-40F6-A44D-3A6DE653E23B}" destId="{B366070D-1725-4441-8FB2-0975C6720236}" srcOrd="1" destOrd="0" parTransId="{A9B02E93-46A5-4E52-8AE6-306721C3B5A9}" sibTransId="{240F96CF-CF4E-416E-BC66-FCCE57DFA29F}"/>
    <dgm:cxn modelId="{94309971-C783-4556-AF0B-D92D89C11923}" type="presOf" srcId="{737E347C-FEB8-4FC9-A608-FA65917716B8}" destId="{7216EEFB-F76F-46AC-855F-D3A8EF08208E}" srcOrd="0" destOrd="0" presId="urn:microsoft.com/office/officeart/2008/layout/LinedList"/>
    <dgm:cxn modelId="{32A00880-0C5A-41DE-A3F8-43FBD8A5726B}" type="presOf" srcId="{402157EC-431E-49F5-827F-E9E3862009A1}" destId="{B1D471E3-5A12-4334-AE2B-D43B6DC909E4}" srcOrd="0" destOrd="0" presId="urn:microsoft.com/office/officeart/2008/layout/LinedList"/>
    <dgm:cxn modelId="{3632E898-6B47-4424-A6A7-4B5D18FBFF4D}" type="presOf" srcId="{B366070D-1725-4441-8FB2-0975C6720236}" destId="{5F22F91B-83C7-4196-95D3-D1F5AF0DD63B}" srcOrd="0" destOrd="0" presId="urn:microsoft.com/office/officeart/2008/layout/LinedList"/>
    <dgm:cxn modelId="{36E188A3-7746-4B91-B2EE-388B9B9F58BA}" srcId="{A2954485-B198-40F6-A44D-3A6DE653E23B}" destId="{1D6F800F-E2D6-4127-9E02-1D6318553456}" srcOrd="0" destOrd="0" parTransId="{5C3474F0-12B5-40D2-B2ED-C7E9A8B68C73}" sibTransId="{FE779F1D-4252-4028-9F1D-514F974A2C93}"/>
    <dgm:cxn modelId="{0B60DAB5-8E41-4ADD-BD7E-33BB71CFC84F}" srcId="{998964F1-EB36-4AE2-B724-3A3BD7906991}" destId="{6BDDAB53-8426-4086-90D9-E0FDF540B689}" srcOrd="0" destOrd="0" parTransId="{5BDFA32A-8559-4BEC-9328-E7BFB6E9DC34}" sibTransId="{E168D254-D063-4069-B128-5DB030FD49CD}"/>
    <dgm:cxn modelId="{AE8167BA-D96B-4246-8F79-5C104E27A373}" type="presOf" srcId="{6BDDAB53-8426-4086-90D9-E0FDF540B689}" destId="{C5CE4C7B-D205-4EB4-95E4-4133F907376F}" srcOrd="0" destOrd="0" presId="urn:microsoft.com/office/officeart/2008/layout/LinedList"/>
    <dgm:cxn modelId="{974762CD-27E9-4A37-8663-753D54735D7C}" srcId="{6BDDAB53-8426-4086-90D9-E0FDF540B689}" destId="{402157EC-431E-49F5-827F-E9E3862009A1}" srcOrd="0" destOrd="0" parTransId="{EA1839DD-7498-4A5C-AE09-0C687237D5F0}" sibTransId="{47DC8E08-AE92-4131-99FC-1ED33BAE5722}"/>
    <dgm:cxn modelId="{A0A605DA-5384-482D-87F2-2739E97FC74E}" srcId="{402157EC-431E-49F5-827F-E9E3862009A1}" destId="{737E347C-FEB8-4FC9-A608-FA65917716B8}" srcOrd="0" destOrd="0" parTransId="{7859726F-298D-42E4-BCE8-6C7162CB709D}" sibTransId="{15BE2328-1BC1-4D3B-BD16-AEA5911D0688}"/>
    <dgm:cxn modelId="{33A4ECDE-8B3B-4FC1-8300-0675CAE832B8}" type="presOf" srcId="{998964F1-EB36-4AE2-B724-3A3BD7906991}" destId="{6EF6D99E-AD29-4EB6-98D5-A11F92B98EE6}" srcOrd="0" destOrd="0" presId="urn:microsoft.com/office/officeart/2008/layout/LinedList"/>
    <dgm:cxn modelId="{164B8EAE-04F9-4827-8BA2-4D461CCC9B3C}" type="presParOf" srcId="{6EF6D99E-AD29-4EB6-98D5-A11F92B98EE6}" destId="{4620E577-6AB3-47DA-8594-1AC9585D87DD}" srcOrd="0" destOrd="0" presId="urn:microsoft.com/office/officeart/2008/layout/LinedList"/>
    <dgm:cxn modelId="{0730CE2F-38B7-425E-BB45-D1677EBC588F}" type="presParOf" srcId="{6EF6D99E-AD29-4EB6-98D5-A11F92B98EE6}" destId="{2062EAC0-CE80-45B8-AE4D-5ADE67AF3408}" srcOrd="1" destOrd="0" presId="urn:microsoft.com/office/officeart/2008/layout/LinedList"/>
    <dgm:cxn modelId="{1D5A5DB8-E8A8-4635-B781-6DC350BF82AF}" type="presParOf" srcId="{2062EAC0-CE80-45B8-AE4D-5ADE67AF3408}" destId="{C5CE4C7B-D205-4EB4-95E4-4133F907376F}" srcOrd="0" destOrd="0" presId="urn:microsoft.com/office/officeart/2008/layout/LinedList"/>
    <dgm:cxn modelId="{351D9EA0-92AF-4A18-AEFE-DB5B32CC24CE}" type="presParOf" srcId="{2062EAC0-CE80-45B8-AE4D-5ADE67AF3408}" destId="{3041AC5B-20B1-46DA-AD43-BD94E031502E}" srcOrd="1" destOrd="0" presId="urn:microsoft.com/office/officeart/2008/layout/LinedList"/>
    <dgm:cxn modelId="{82B57EA8-5901-4818-9001-9885C399F542}" type="presParOf" srcId="{3041AC5B-20B1-46DA-AD43-BD94E031502E}" destId="{EE398863-7364-4024-874B-BFC33BB2295B}" srcOrd="0" destOrd="0" presId="urn:microsoft.com/office/officeart/2008/layout/LinedList"/>
    <dgm:cxn modelId="{A22D9295-EA83-4ABA-AF79-047C2847C067}" type="presParOf" srcId="{3041AC5B-20B1-46DA-AD43-BD94E031502E}" destId="{3F9C7C3E-EFA5-4962-8DDF-EA98B15F7DC0}" srcOrd="1" destOrd="0" presId="urn:microsoft.com/office/officeart/2008/layout/LinedList"/>
    <dgm:cxn modelId="{8D188A80-33F9-4E94-AFE9-13301399CB9D}" type="presParOf" srcId="{3F9C7C3E-EFA5-4962-8DDF-EA98B15F7DC0}" destId="{D9D0813F-FD27-4925-BB4B-F088A7A752D9}" srcOrd="0" destOrd="0" presId="urn:microsoft.com/office/officeart/2008/layout/LinedList"/>
    <dgm:cxn modelId="{9657AB50-08A4-4D97-9DAD-38D8628B5991}" type="presParOf" srcId="{3F9C7C3E-EFA5-4962-8DDF-EA98B15F7DC0}" destId="{B1D471E3-5A12-4334-AE2B-D43B6DC909E4}" srcOrd="1" destOrd="0" presId="urn:microsoft.com/office/officeart/2008/layout/LinedList"/>
    <dgm:cxn modelId="{DBC59F32-4EE1-46B9-B1AA-D44889656CB6}" type="presParOf" srcId="{3F9C7C3E-EFA5-4962-8DDF-EA98B15F7DC0}" destId="{AAD68C10-7040-4DC8-A92C-9698C8B3F16A}" srcOrd="2" destOrd="0" presId="urn:microsoft.com/office/officeart/2008/layout/LinedList"/>
    <dgm:cxn modelId="{3D80EB36-6DAC-4D7B-9257-4BEC7AFFF52B}" type="presParOf" srcId="{AAD68C10-7040-4DC8-A92C-9698C8B3F16A}" destId="{27D312DE-23E8-4A96-BD7E-C5286B64C855}" srcOrd="0" destOrd="0" presId="urn:microsoft.com/office/officeart/2008/layout/LinedList"/>
    <dgm:cxn modelId="{4FD25B6B-5860-477B-9349-3AFAB873057B}" type="presParOf" srcId="{27D312DE-23E8-4A96-BD7E-C5286B64C855}" destId="{2CA04976-835C-414E-ACCA-3D82AC49B8FA}" srcOrd="0" destOrd="0" presId="urn:microsoft.com/office/officeart/2008/layout/LinedList"/>
    <dgm:cxn modelId="{301DBE92-1453-484B-8C1D-F520795DD5B2}" type="presParOf" srcId="{27D312DE-23E8-4A96-BD7E-C5286B64C855}" destId="{7216EEFB-F76F-46AC-855F-D3A8EF08208E}" srcOrd="1" destOrd="0" presId="urn:microsoft.com/office/officeart/2008/layout/LinedList"/>
    <dgm:cxn modelId="{B3ABC234-C787-44B7-907E-73415EF31C32}" type="presParOf" srcId="{27D312DE-23E8-4A96-BD7E-C5286B64C855}" destId="{959B5863-2685-4DDE-95A8-DD5EE4CAA005}" srcOrd="2" destOrd="0" presId="urn:microsoft.com/office/officeart/2008/layout/LinedList"/>
    <dgm:cxn modelId="{2A4CA356-89F0-4A9E-A304-5251D5E2F3CE}" type="presParOf" srcId="{3041AC5B-20B1-46DA-AD43-BD94E031502E}" destId="{EDB8C44B-4971-4CD2-B6CB-1B0C1D7D1590}" srcOrd="2" destOrd="0" presId="urn:microsoft.com/office/officeart/2008/layout/LinedList"/>
    <dgm:cxn modelId="{BA6A9AC7-1C70-4A0C-99E9-CE4B303394BB}" type="presParOf" srcId="{3041AC5B-20B1-46DA-AD43-BD94E031502E}" destId="{6EA2645C-BD4A-4F2D-81A6-939C129DC1B6}" srcOrd="3" destOrd="0" presId="urn:microsoft.com/office/officeart/2008/layout/LinedList"/>
    <dgm:cxn modelId="{23F9BEFA-DCF2-4674-81C6-134A6B690957}" type="presParOf" srcId="{3041AC5B-20B1-46DA-AD43-BD94E031502E}" destId="{E1DEF08C-55D9-43F3-B679-506E26E1CF71}" srcOrd="4" destOrd="0" presId="urn:microsoft.com/office/officeart/2008/layout/LinedList"/>
    <dgm:cxn modelId="{027AD8E3-D11C-4032-9172-EE248DF2B974}" type="presParOf" srcId="{E1DEF08C-55D9-43F3-B679-506E26E1CF71}" destId="{D51A803E-FBB5-4AFC-8603-CB41656266B6}" srcOrd="0" destOrd="0" presId="urn:microsoft.com/office/officeart/2008/layout/LinedList"/>
    <dgm:cxn modelId="{76ABFC1A-B8ED-45B6-BD75-820D1EF01F72}" type="presParOf" srcId="{E1DEF08C-55D9-43F3-B679-506E26E1CF71}" destId="{7D17DDED-0315-484A-9658-5FE90D07A637}" srcOrd="1" destOrd="0" presId="urn:microsoft.com/office/officeart/2008/layout/LinedList"/>
    <dgm:cxn modelId="{F28F02B9-9100-4234-81D8-0A2B5E14C674}" type="presParOf" srcId="{E1DEF08C-55D9-43F3-B679-506E26E1CF71}" destId="{B7730365-903E-4CCC-8730-15B07B33A9FB}" srcOrd="2" destOrd="0" presId="urn:microsoft.com/office/officeart/2008/layout/LinedList"/>
    <dgm:cxn modelId="{25312391-1A56-4C32-8CA6-6119B8EA8830}" type="presParOf" srcId="{B7730365-903E-4CCC-8730-15B07B33A9FB}" destId="{9AFB0985-FCD1-42A0-8787-2B462AB6F13D}" srcOrd="0" destOrd="0" presId="urn:microsoft.com/office/officeart/2008/layout/LinedList"/>
    <dgm:cxn modelId="{302663E0-89D8-4F07-A83E-AA645196F738}" type="presParOf" srcId="{9AFB0985-FCD1-42A0-8787-2B462AB6F13D}" destId="{B7BCA3C5-A727-45BB-8EE4-5AD51107C14B}" srcOrd="0" destOrd="0" presId="urn:microsoft.com/office/officeart/2008/layout/LinedList"/>
    <dgm:cxn modelId="{FD2DD11D-9AD5-4AC6-88B3-82A7A5BFF1C8}" type="presParOf" srcId="{9AFB0985-FCD1-42A0-8787-2B462AB6F13D}" destId="{29CAF8CA-29C2-4BF5-A3B9-4D5F4E206243}" srcOrd="1" destOrd="0" presId="urn:microsoft.com/office/officeart/2008/layout/LinedList"/>
    <dgm:cxn modelId="{4A0BED90-52FC-4E0B-B9B3-888ED9387876}" type="presParOf" srcId="{9AFB0985-FCD1-42A0-8787-2B462AB6F13D}" destId="{26538CC7-2EDB-4304-B9FD-ABFA5C7E485D}" srcOrd="2" destOrd="0" presId="urn:microsoft.com/office/officeart/2008/layout/LinedList"/>
    <dgm:cxn modelId="{DCE8DB4A-4A86-401D-9D5B-1EBFDA5EE8C9}" type="presParOf" srcId="{B7730365-903E-4CCC-8730-15B07B33A9FB}" destId="{6A8876A8-C603-4086-9258-7C9877459581}" srcOrd="1" destOrd="0" presId="urn:microsoft.com/office/officeart/2008/layout/LinedList"/>
    <dgm:cxn modelId="{411E15CA-0DB2-4F67-8698-E4A02A991C8D}" type="presParOf" srcId="{B7730365-903E-4CCC-8730-15B07B33A9FB}" destId="{E060EF7D-A74A-4736-9137-54BAA201049C}" srcOrd="2" destOrd="0" presId="urn:microsoft.com/office/officeart/2008/layout/LinedList"/>
    <dgm:cxn modelId="{E0F83E8A-26DE-440F-9CEF-D262BBF49BEC}" type="presParOf" srcId="{E060EF7D-A74A-4736-9137-54BAA201049C}" destId="{CABB6B1B-EC0F-4152-982D-BF2E067B1836}" srcOrd="0" destOrd="0" presId="urn:microsoft.com/office/officeart/2008/layout/LinedList"/>
    <dgm:cxn modelId="{2EBB5A57-7043-4710-9E0C-C5FDB3A60C90}" type="presParOf" srcId="{E060EF7D-A74A-4736-9137-54BAA201049C}" destId="{5F22F91B-83C7-4196-95D3-D1F5AF0DD63B}" srcOrd="1" destOrd="0" presId="urn:microsoft.com/office/officeart/2008/layout/LinedList"/>
    <dgm:cxn modelId="{5C200D6D-DA55-4DBD-9D79-C15057EF5633}" type="presParOf" srcId="{E060EF7D-A74A-4736-9137-54BAA201049C}" destId="{CE600A5D-1539-4204-A356-A8AEE516550F}" srcOrd="2" destOrd="0" presId="urn:microsoft.com/office/officeart/2008/layout/LinedList"/>
    <dgm:cxn modelId="{212D473A-7A99-48DE-AC03-E8417F0B4DE0}" type="presParOf" srcId="{3041AC5B-20B1-46DA-AD43-BD94E031502E}" destId="{1228EE2B-C56E-4D6F-8253-458396947535}" srcOrd="5" destOrd="0" presId="urn:microsoft.com/office/officeart/2008/layout/LinedList"/>
    <dgm:cxn modelId="{C08A3F5B-C4CC-4772-A9F2-3E9A5CA35C83}" type="presParOf" srcId="{3041AC5B-20B1-46DA-AD43-BD94E031502E}" destId="{D171F455-678D-439E-A2B5-3EB9BC40E7DD}" srcOrd="6"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0EBB54A4-FB13-4716-B18C-A1CD87BB6F98}" type="doc">
      <dgm:prSet loTypeId="urn:microsoft.com/office/officeart/2005/8/layout/vList2" loCatId="list" qsTypeId="urn:microsoft.com/office/officeart/2005/8/quickstyle/3d1" qsCatId="3D" csTypeId="urn:microsoft.com/office/officeart/2005/8/colors/colorful5" csCatId="colorful" phldr="1"/>
      <dgm:spPr/>
      <dgm:t>
        <a:bodyPr/>
        <a:lstStyle/>
        <a:p>
          <a:endParaRPr lang="es-ES"/>
        </a:p>
      </dgm:t>
    </dgm:pt>
    <dgm:pt modelId="{DF51D6B7-44C0-49EE-90ED-DD9B8DEBCF86}">
      <dgm:prSet/>
      <dgm:spPr/>
      <dgm:t>
        <a:bodyPr/>
        <a:lstStyle/>
        <a:p>
          <a:pPr rtl="0"/>
          <a:r>
            <a:rPr lang="es-ES" dirty="0"/>
            <a:t>Un PATRÓN</a:t>
          </a:r>
          <a:endParaRPr lang="es-MX" dirty="0"/>
        </a:p>
      </dgm:t>
    </dgm:pt>
    <dgm:pt modelId="{2281610D-47B0-4DAB-95A6-5A2E51A02DD9}" type="parTrans" cxnId="{C284D2C5-3EFA-4F0F-9FF7-DF47625818B8}">
      <dgm:prSet/>
      <dgm:spPr/>
      <dgm:t>
        <a:bodyPr/>
        <a:lstStyle/>
        <a:p>
          <a:endParaRPr lang="es-ES"/>
        </a:p>
      </dgm:t>
    </dgm:pt>
    <dgm:pt modelId="{5BFBFCDC-0300-4328-B7BD-C56D999B1279}" type="sibTrans" cxnId="{C284D2C5-3EFA-4F0F-9FF7-DF47625818B8}">
      <dgm:prSet/>
      <dgm:spPr/>
      <dgm:t>
        <a:bodyPr/>
        <a:lstStyle/>
        <a:p>
          <a:endParaRPr lang="es-ES"/>
        </a:p>
      </dgm:t>
    </dgm:pt>
    <dgm:pt modelId="{E9E53D53-415A-4A23-A41D-01C8074C1D72}">
      <dgm:prSet/>
      <dgm:spPr/>
      <dgm:t>
        <a:bodyPr/>
        <a:lstStyle/>
        <a:p>
          <a:pPr rtl="0"/>
          <a:r>
            <a:rPr lang="es-ES" dirty="0"/>
            <a:t>Representaciones principalmente utilizadas en la práctica:</a:t>
          </a:r>
          <a:endParaRPr lang="es-MX" dirty="0"/>
        </a:p>
      </dgm:t>
    </dgm:pt>
    <dgm:pt modelId="{2129BB9B-3086-43D3-9DA4-08A45B26E8BE}" type="parTrans" cxnId="{9B58AB11-AE57-4323-B661-602F66A0EDEC}">
      <dgm:prSet/>
      <dgm:spPr/>
      <dgm:t>
        <a:bodyPr/>
        <a:lstStyle/>
        <a:p>
          <a:endParaRPr lang="es-ES"/>
        </a:p>
      </dgm:t>
    </dgm:pt>
    <dgm:pt modelId="{558C5275-6CB4-40DB-8E4C-CFABB010BC2F}" type="sibTrans" cxnId="{9B58AB11-AE57-4323-B661-602F66A0EDEC}">
      <dgm:prSet/>
      <dgm:spPr/>
      <dgm:t>
        <a:bodyPr/>
        <a:lstStyle/>
        <a:p>
          <a:endParaRPr lang="es-ES"/>
        </a:p>
      </dgm:t>
    </dgm:pt>
    <dgm:pt modelId="{E388E5D1-4757-46DE-AED2-E49E9C95CF56}">
      <dgm:prSet/>
      <dgm:spPr/>
      <dgm:t>
        <a:bodyPr/>
        <a:lstStyle/>
        <a:p>
          <a:pPr rtl="0"/>
          <a:r>
            <a:rPr lang="es-ES" dirty="0"/>
            <a:t>los vectores (para descripciones cuantitativas)</a:t>
          </a:r>
          <a:endParaRPr lang="es-MX" dirty="0"/>
        </a:p>
      </dgm:t>
    </dgm:pt>
    <dgm:pt modelId="{FE98C159-A0B9-4245-B23C-F7AADD581369}" type="parTrans" cxnId="{0C3AC7BF-79A7-4C5B-B669-5ACA8724AB80}">
      <dgm:prSet/>
      <dgm:spPr/>
      <dgm:t>
        <a:bodyPr/>
        <a:lstStyle/>
        <a:p>
          <a:endParaRPr lang="es-ES"/>
        </a:p>
      </dgm:t>
    </dgm:pt>
    <dgm:pt modelId="{8C09F848-2527-48AA-BD58-03A33230AADA}" type="sibTrans" cxnId="{0C3AC7BF-79A7-4C5B-B669-5ACA8724AB80}">
      <dgm:prSet/>
      <dgm:spPr/>
      <dgm:t>
        <a:bodyPr/>
        <a:lstStyle/>
        <a:p>
          <a:endParaRPr lang="es-ES"/>
        </a:p>
      </dgm:t>
    </dgm:pt>
    <dgm:pt modelId="{8A2B3BAE-E835-40EF-B20E-125D8A8B6BB8}">
      <dgm:prSet/>
      <dgm:spPr/>
      <dgm:t>
        <a:bodyPr/>
        <a:lstStyle/>
        <a:p>
          <a:pPr rtl="0"/>
          <a:r>
            <a:rPr lang="es-ES" dirty="0"/>
            <a:t>las cadenas y </a:t>
          </a:r>
          <a:endParaRPr lang="es-MX" dirty="0"/>
        </a:p>
      </dgm:t>
    </dgm:pt>
    <dgm:pt modelId="{45A6F64B-A19B-45DA-867A-99FFAC2F4C04}" type="parTrans" cxnId="{7B88141C-A31D-473D-93C2-94BFF7140D5E}">
      <dgm:prSet/>
      <dgm:spPr/>
      <dgm:t>
        <a:bodyPr/>
        <a:lstStyle/>
        <a:p>
          <a:endParaRPr lang="es-ES"/>
        </a:p>
      </dgm:t>
    </dgm:pt>
    <dgm:pt modelId="{78DDE976-8088-4E38-931B-82B15F83D827}" type="sibTrans" cxnId="{7B88141C-A31D-473D-93C2-94BFF7140D5E}">
      <dgm:prSet/>
      <dgm:spPr/>
      <dgm:t>
        <a:bodyPr/>
        <a:lstStyle/>
        <a:p>
          <a:endParaRPr lang="es-ES"/>
        </a:p>
      </dgm:t>
    </dgm:pt>
    <dgm:pt modelId="{146D944C-3AA4-4E1A-9FC8-2A849DB83AAF}">
      <dgm:prSet/>
      <dgm:spPr/>
      <dgm:t>
        <a:bodyPr/>
        <a:lstStyle/>
        <a:p>
          <a:pPr rtl="0"/>
          <a:r>
            <a:rPr lang="es-ES" dirty="0"/>
            <a:t>los árboles (para descripciones estructurales)</a:t>
          </a:r>
          <a:endParaRPr lang="es-MX" dirty="0"/>
        </a:p>
      </dgm:t>
    </dgm:pt>
    <dgm:pt modelId="{E83C61DC-1765-4CD3-9443-008AA9135AA1}" type="parTrans" cxnId="{874E3B10-B2EE-46A8-BBD7-407E5E33F443}">
      <dgm:prSet/>
      <dgm:spPr/>
      <dgm:t>
        <a:bodyPr/>
        <a:lstStyle/>
        <a:p>
          <a:endParaRPr lang="es-ES"/>
        </a:p>
      </dgm:t>
    </dgm:pt>
    <dgm:pt modelId="{7599D3DB-0CE3-452E-B009-F38E751EC58F}" type="sibTrans" cxnId="{874E3B10-B2EE-46A8-BBD7-407E5E33F443}">
      <dgm:prSet/>
      <dgm:spPr/>
      <dgm:t>
        <a:bodyPr/>
        <a:lstStyle/>
        <a:p>
          <a:endParaRPr lang="es-ES"/>
        </a:p>
      </dgm:t>
    </dgm:pt>
    <dgm:pt modelId="{C60A9ED7-A047-4466-8464-20C5F5F4CC33}">
      <dgm:prSet/>
      <dgm:spPr/>
      <dgm:t>
        <a:bodyPr/>
        <a:lstStyle/>
        <a:p>
          <a:pPr rtl="0"/>
          <a:r>
            <a:rPr lang="es-ES" dirty="0"/>
            <a:t>Es </a:t>
          </a:r>
          <a:r>
            <a:rPr lang="es-ES" b="1" dirty="0"/>
            <a:t>una descripción estructural </a:t>
          </a:r>
          <a:r>
            <a:rPr lang="es-ES" dirty="0"/>
            <a:t>de un objeto o de alguna otra entidad de interés en una imagen. </a:t>
          </a:r>
          <a:endParaRPr lang="es-MX" dirty="0"/>
        </a:p>
      </dgm:t>
    </dgm:pt>
    <dgm:pt modelId="{E85D8CAB-795F-4DA5-8224-954CE0DF00DF}" type="parTrans" cxnId="{1216C751-EE3D-4798-8834-21538006F15D}">
      <dgm:prSet/>
      <dgm:spPr/>
      <dgm:t>
        <a:bodyPr/>
        <a:lstStyle/>
        <a:p>
          <a:endParaRPr lang="es-ES"/>
        </a:p>
      </dgm:t>
    </dgm:pt>
    <dgm:pt modelId="{CF7A47D7-4BE8-44A1-81F9-8E92E08952BF}" type="sibTrans" cxnId="{1216C751-EE3D-4798-8834-21538006F15D}">
      <dgm:prSet/>
      <dgm:spPr/>
      <dgm:t>
        <a:bodyPr/>
        <a:lstStyle/>
        <a:p>
          <a:endParaRPr lang="es-ES"/>
        </a:p>
      </dgm:t>
    </dgm:pt>
    <dgm:pt modelId="{5E73C739-54BD-4F4C-A86F-BE387270C393}">
      <dgm:prSet/>
      <dgm:spPr/>
      <dgm:t>
        <a:bodyPr/>
        <a:lstStyle/>
        <a:p>
          <a:pPr rtl="0"/>
          <a:r>
            <a:rPr lang="es-ES" dirty="0"/>
            <a:t>En general, un patrón está formado por uno o más </a:t>
          </a:r>
          <a:r>
            <a:rPr lang="es-ES" b="1" dirty="0"/>
            <a:t>DESCRIPTORES</a:t>
          </a:r>
          <a:endParaRPr lang="es-MX" dirty="0"/>
        </a:p>
      </dgm:t>
    </dgm:pt>
    <dgm:pt modelId="{FB0A740A-5489-4326-91F1-AD3EDE970332}" type="parTrans" cxnId="{A2352D14-C316-4591-9D54-06BDCDBBA7DB}">
      <dgm:prSet/>
      <dgm:spPr/>
      <dgm:t>
        <a:bodyPr/>
        <a:lstStyle/>
        <a:p>
          <a:endParaRPr lang="es-ES"/>
        </a:p>
      </dgm:t>
    </dgm:pt>
    <dgm:pt modelId="{932CA6F7-B6F0-44D1-8CFC-58181D2C6834}" type="sibTrans" cxnId="{A2352D14-C316-4591-9D54-06BDCDBBA7DB}">
      <dgm:prSet/>
      <dgm:spPr/>
      <dgm:t>
        <a:bodyPr/>
        <a:lstStyle/>
        <a:p>
          <a:endParaRPr lang="es-ES"/>
        </a:p>
      </dgm:t>
    </dgm:pt>
    <dgm:pt modelId="{3DFB08DE-E4A8-4A3A-92C3-C334AAF283EE}">
      <dgm:prSet/>
      <dgm:spPr/>
      <dgm:t>
        <a:bodyPr/>
        <a:lstStyle/>
        <a:p>
          <a:pPr rtl="0"/>
          <a:r>
            <a:rPr lang="es-ES" dirty="0"/>
            <a:t>DESCRIPTOR</a:t>
          </a:r>
          <a:endParaRPr lang="es-MX" dirty="0"/>
        </a:p>
      </dgm:t>
    </dgm:pt>
    <dgm:pt modelId="{9004BF55-52B9-4CD4-851D-B30859DC60B9}" type="parTrans" cxnId="{CC20D76F-2FBC-45DD-8F6D-2092EC850A23}">
      <dgm:prSet/>
      <dgm:spPr/>
      <dgm:t>
        <a:bodyPr/>
        <a:lstStyle/>
        <a:p>
          <a:endParaRPr lang="es-ES"/>
        </a:p>
      </dgm:t>
    </dgm:pt>
    <dgm:pt modelId="{EA5C7991-E2FE-4651-9B77-00B7C265285D}" type="sibTrans" cxnId="{CC20D76F-2FBC-45DD-8F6D-2092EC850A23}">
      <dgm:prSet/>
      <dgm:spPr/>
      <dgm:t>
        <a:bodyPr/>
        <a:lstStyle/>
        <a:p>
          <a:endParaRPr lang="es-ES"/>
        </a:p>
      </dgm:t>
    </dgm:pt>
    <dgm:pt modelId="{6447E2E0-C5CB-4251-8155-13815BF084FC}">
      <dgm:prSet/>
      <dgm:spPr/>
      <dgm:t>
        <a:bodyPr/>
        <a:lstStyle/>
        <a:p>
          <a:pPr rtl="0"/>
          <a:r>
            <a:rPr lang="es-ES" dirty="0"/>
            <a:t>Representan alguna característica del objeto a tratar</a:t>
          </a:r>
          <a:endParaRPr lang="es-MX" dirty="0"/>
        </a:p>
      </dgm:t>
    </dgm:pt>
    <dgm:pt modelId="{1DC52B6F-591E-418C-AC95-E588C847CC6B}" type="parTrans" cxnId="{61AD3E2D-C614-4861-A598-845FCC9314BA}">
      <dgm:prSet/>
      <dgm:spPr/>
      <dgm:t>
        <a:bodyPr/>
        <a:lstStyle/>
        <a:p>
          <a:endParaRPr lang="es-ES"/>
        </a:p>
      </dgm:t>
    </dgm:pt>
    <dgm:pt modelId="{63BFDAB0-A1F8-49B5-A4FD-04D974243644}" type="sibTrans" cxnId="{61AD3E2D-C614-4861-A598-845FCC9314BA}">
      <dgm:prSet/>
      <dgm:spPr/>
      <dgm:t>
        <a:bodyPr/>
        <a:lstStyle/>
        <a:p>
          <a:endParaRPr lang="es-ES"/>
        </a:p>
      </dgm:t>
    </dgm:pt>
    <dgm:pt modelId="{E6EF1562-A7B3-4FCA-8375-A30B4653A8BD}">
      <dgm:prSet/>
      <dgm:spPr/>
      <dgm:t>
        <a:bodyPr/>
        <a:lstStyle/>
        <a:p>
          <a:r>
            <a:rPr lang="es-ES" b="1" dirty="0">
              <a:solidFill>
                <a:sysClr val="windowText" lastClr="000000"/>
              </a:solidFill>
              <a:latin typeface="+mj-lt"/>
              <a:ea typeface="+mj-ea"/>
              <a:cs typeface="+mj-cs"/>
            </a:rPr>
            <a:t>Descripciones cuantitativas mediante vectores:</a:t>
          </a:r>
          <a:endParaRPr lang="es-MX" dirty="0"/>
        </a:p>
      </dgm:t>
    </dgm:pt>
    <dgm:pt modelId="{2E6EF36B-E8D6-47C9-9247-43CAD5045B5B}" type="parTrans" cxnId="{87F89B82-7E3C-4193-8190-79635C9EAFC8}">
      <dgm:prSet/>
      <dgm:spPr/>
      <dgm:t>
        <a:bodyPr/>
        <a:lstStyle/>
        <a:p>
          <a:endParaRPr lang="es-ES"/>
        </a:p>
      </dgm:t>
    </dgm:pt>
    <dgm:pt modelId="{1868DDAD-5CCC-4171-9DB8-8FF754ADE50E}" type="sibTrans" cxnId="{87F89B82-7E3C-4193-8190-79635C9EAFC8}">
      <dgm:prSet/>
      <dgm:spPr/>
      <dgm:t>
        <a:bodyPr/>
        <a:lstStyle/>
        <a:p>
          <a:endParaRPr lang="es-ES"/>
        </a:p>
      </dgm:t>
    </dgm:pt>
    <dgm:pt modelId="{CEBA5872-0266-4544-8F66-67E9F9D59806}">
      <dgm:prSet/>
      <dgm:spPr/>
      <dgm:t>
        <a:bodyPr/>
        <a:lstStyle/>
        <a:p>
          <a:r>
            <a:rPr lang="es-ES" altLang="es-MX" dirty="0"/>
            <a:t>Los patrones vectoriales se representan de la siguiente forma:                                                                     				</a:t>
          </a:r>
          <a:r>
            <a:rPr lang="es-ES" altLang="es-MX" b="1" i="1" dirty="0"/>
            <a:t>X=[x</a:t>
          </a:r>
          <a:r>
            <a:rPr lang="es-ES" altLang="es-MX" b="1" i="1" baseline="-25000" dirty="0"/>
            <a:t>1</a:t>
          </a:r>
          <a:r>
            <a:rPr lang="es-ES" altLang="es-MX" b="1" i="1" dirty="0"/>
            <a:t> x</a:t>
          </a:r>
          <a:r>
            <a:rPr lang="es-ES" altLang="es-MX" b="1" i="1" baseline="-25000" dirty="0"/>
            <a:t>2</a:t>
          </a:r>
          <a:r>
            <a:rPr lang="es-ES" altLang="es-MX" b="1" i="1" dirty="0"/>
            <a:t>	x</a:t>
          </a:r>
          <a:r>
            <a:rPr lang="es-ES" altLang="es-MX" b="1" i="1" baseline="-25000" dirty="0"/>
            <a:t>3</a:t>
          </a:r>
          <a:r>
            <a:rPr lang="es-ES" altLang="es-MX" b="1" i="1" dirty="0"/>
            <a:t> ... </a:t>
          </a:r>
          <a:r>
            <a:rPr lang="es-ES" altLang="es-MX" b="1" i="1" dirty="0" err="1"/>
            <a:t>x</a:t>
          </a:r>
          <a:r>
            <a:rPr lang="es-ES" altLang="es-MX" b="1" i="1" baseline="-25000" dirty="0" err="1"/>
            <a:t>n</a:t>
          </a:r>
          <a:r>
            <a:rPr lang="es-ES" altLang="es-MX" b="1" i="1" dirty="0"/>
            <a:t>]</a:t>
          </a:r>
          <a:endParaRPr lang="es-MX" dirty="0"/>
        </a:p>
      </dgm:t>
    </dgm:pt>
    <dgm:pt modelId="{1A2F93E2-66B0-421B-BA31-C2291D8E75BC}" type="parTrans" cxnId="{14C7045D-792A-44C1-A478-B96D0FE027BC}">
      <dgm:prSet/>
      <dgm:spPr/>
      <dgm:t>
        <a:bodyPr/>
        <a:lstStyle/>
        <a:p>
          <a:endParaRPr lang="es-ES"/>
        </a:p>
      </dgm:t>
    </dgm:pt>
    <dgm:pt modelId="{3BCF4339-F43D-41AB-8714-3CA4E376B8AD}" type="sibTrans" cxnId="{14C7045D-792A-44C1-A478-B96D0FE027BC}">
      <dgm:prSet/>
      <dgm:spPr/>
      <dgm:t>
        <a:bodyPr/>
        <a:lstStyle/>
        <a:p>
          <a:endParaRPr lang="es-ES"/>
        </a:p>
      </dgm:t>
    </dgm:pt>
    <dgm:pt modelId="{85D34D30-D95F-43AE-9923-5FFEC316B8D8}" type="pres">
      <dgm:prSet presAssocID="{0EBB54A4-FB13-4716-B18C-A1CD87BB6F98}" presName="linear" presStyleCnt="0">
        <dgm:presLayoutVars>
          <dgm:animLvl val="lvl"/>
          <dgm:resizeHandles val="exact"/>
        </dgm:presLayoutVars>
      </dgm:prSet>
      <dgm:spPr/>
    </dgm:pt>
    <dgm:pt modelId="{EFBBAEF5-6A4A-4B32-8979-2D3F75566DB1}" type="pres">
      <dgm:prSet presAssocID="{DF51D6B7-44C0-49EE-90ED-DD9B8DEBCF86}" presName="parentText" presStyleLbl="node1" presStyleIdx="0" presStyleCnt="4">
        <dgm:presLayoutVars>
          <dgm:chMax val="0"/>
          <dgm:bulletEnabled val="1"/>
        </dgm:presLayoutVars>
      </dgm:prSet>
      <dgm:spPr/>
    </dgm:pt>
    <dgm:pt modelId="{AD9A221B-112F-4A74-80D7-E68AF8B39586}" type="pres">
      <dgm:prSet presAssocID="{DF51D6B7-44C0-49EE-90ED-DD9B8DEBCF86}" presName="childText" presStyleLbl="revTx" presStyleIdx="0" presStyleCnt="4">
        <dgm:presLayoutVars>
          <dgm:bulletEnabled val="1"/>
        </dgm:presLayoutVars>
      </dgm:prSet>
      <dgm:spPr/>
    </dgm:pt>
    <dgm:pt modelId="{C545C9BE-23DF-40CD-AB39-2A632EFFA831}" type="pres">
      <dgm:prSet presAssocID="{3DFB08DE-E4A8-4A3A-92C3-C334AAF283EE}" presName="parentText" presStyleLbl="node1" presStyleIdx="1" presStyleCnt="4">
        <dgm:presLayoutVars>
          <dgm:chMax val="0"/>
          <dgm:bulletEnabled val="1"/>
        </dgm:presLayoutVars>
      </dgm:prSet>
      <dgm:spPr/>
    </dgm:pt>
    <dgm:pt modelId="{631766AE-A73A-48CE-A230-79B8C7E2B58D}" type="pres">
      <dgm:prSet presAssocID="{3DFB08DE-E4A8-4A3A-92C3-C334AAF283EE}" presName="childText" presStyleLbl="revTx" presStyleIdx="1" presStyleCnt="4">
        <dgm:presLayoutVars>
          <dgm:bulletEnabled val="1"/>
        </dgm:presLayoutVars>
      </dgm:prSet>
      <dgm:spPr/>
    </dgm:pt>
    <dgm:pt modelId="{E4438520-8990-4A0A-8370-4D9DF215B9F0}" type="pres">
      <dgm:prSet presAssocID="{E9E53D53-415A-4A23-A41D-01C8074C1D72}" presName="parentText" presStyleLbl="node1" presStyleIdx="2" presStyleCnt="4">
        <dgm:presLayoutVars>
          <dgm:chMax val="0"/>
          <dgm:bulletEnabled val="1"/>
        </dgm:presLayoutVars>
      </dgm:prSet>
      <dgm:spPr/>
    </dgm:pt>
    <dgm:pt modelId="{BA51F581-77E7-47B8-B341-FB78B05458C4}" type="pres">
      <dgm:prSet presAssocID="{E9E53D53-415A-4A23-A41D-01C8074C1D72}" presName="childText" presStyleLbl="revTx" presStyleIdx="2" presStyleCnt="4">
        <dgm:presLayoutVars>
          <dgm:bulletEnabled val="1"/>
        </dgm:presLayoutVars>
      </dgm:prSet>
      <dgm:spPr/>
    </dgm:pt>
    <dgm:pt modelId="{53495311-A07C-4693-934F-D10D7D798D7D}" type="pres">
      <dgm:prSet presAssocID="{E6EF1562-A7B3-4FCA-8375-A30B4653A8BD}" presName="parentText" presStyleLbl="node1" presStyleIdx="3" presStyleCnt="4">
        <dgm:presLayoutVars>
          <dgm:chMax val="0"/>
          <dgm:bulletEnabled val="1"/>
        </dgm:presLayoutVars>
      </dgm:prSet>
      <dgm:spPr/>
    </dgm:pt>
    <dgm:pt modelId="{1C7C7D63-18E3-4F1A-ACC0-EA891FBADB40}" type="pres">
      <dgm:prSet presAssocID="{E6EF1562-A7B3-4FCA-8375-A30B4653A8BD}" presName="childText" presStyleLbl="revTx" presStyleIdx="3" presStyleCnt="4">
        <dgm:presLayoutVars>
          <dgm:bulletEnabled val="1"/>
        </dgm:presLayoutVars>
      </dgm:prSet>
      <dgm:spPr/>
    </dgm:pt>
  </dgm:ptLst>
  <dgm:cxnLst>
    <dgm:cxn modelId="{874E3B10-B2EE-46A8-BBD7-407E5E33F443}" srcId="{E9E53D53-415A-4A23-A41D-01C8074C1D72}" destId="{146D944C-3AA4-4E1A-9FC8-2A849DB83AAF}" srcOrd="2" destOrd="0" parTransId="{E83C61DC-1765-4CD3-9443-008AA9135AA1}" sibTransId="{7599D3DB-0CE3-452E-B009-F38E751EC58F}"/>
    <dgm:cxn modelId="{9B58AB11-AE57-4323-B661-602F66A0EDEC}" srcId="{0EBB54A4-FB13-4716-B18C-A1CD87BB6F98}" destId="{E9E53D53-415A-4A23-A41D-01C8074C1D72}" srcOrd="2" destOrd="0" parTransId="{2129BB9B-3086-43D3-9DA4-08A45B26E8BE}" sibTransId="{558C5275-6CB4-40DB-8E4C-CFABB010BC2F}"/>
    <dgm:cxn modelId="{A2352D14-C316-4591-9D54-06BDCDBBA7DB}" srcId="{DF51D6B7-44C0-49EE-90ED-DD9B8DEBCF86}" destId="{5E73C739-54BD-4F4C-A86F-BE387270C393}" srcOrd="1" destOrd="0" parTransId="{FB0A740A-5489-4326-91F1-AD3EDE970332}" sibTransId="{932CA6F7-B6F0-44D1-8CFC-58181D2C6834}"/>
    <dgm:cxn modelId="{68595B15-AD1E-47EC-BEB4-9CDEB7EA9E71}" type="presOf" srcId="{E6EF1562-A7B3-4FCA-8375-A30B4653A8BD}" destId="{53495311-A07C-4693-934F-D10D7D798D7D}" srcOrd="0" destOrd="0" presId="urn:microsoft.com/office/officeart/2005/8/layout/vList2"/>
    <dgm:cxn modelId="{7B88141C-A31D-473D-93C2-94BFF7140D5E}" srcId="{E9E53D53-415A-4A23-A41D-01C8074C1D72}" destId="{8A2B3BAE-E835-40EF-B20E-125D8A8B6BB8}" srcOrd="1" destOrd="0" parTransId="{45A6F64B-A19B-45DA-867A-99FFAC2F4C04}" sibTransId="{78DDE976-8088-4E38-931B-82B15F83D827}"/>
    <dgm:cxn modelId="{D2F0B41D-7B74-45C4-A214-3139DA36A560}" type="presOf" srcId="{6447E2E0-C5CB-4251-8155-13815BF084FC}" destId="{631766AE-A73A-48CE-A230-79B8C7E2B58D}" srcOrd="0" destOrd="0" presId="urn:microsoft.com/office/officeart/2005/8/layout/vList2"/>
    <dgm:cxn modelId="{BB78AD23-EC31-4C71-8E28-4EC01D92E035}" type="presOf" srcId="{146D944C-3AA4-4E1A-9FC8-2A849DB83AAF}" destId="{BA51F581-77E7-47B8-B341-FB78B05458C4}" srcOrd="0" destOrd="2" presId="urn:microsoft.com/office/officeart/2005/8/layout/vList2"/>
    <dgm:cxn modelId="{CEEDD523-24FE-4BB9-A3F5-79463ED8D0D0}" type="presOf" srcId="{0EBB54A4-FB13-4716-B18C-A1CD87BB6F98}" destId="{85D34D30-D95F-43AE-9923-5FFEC316B8D8}" srcOrd="0" destOrd="0" presId="urn:microsoft.com/office/officeart/2005/8/layout/vList2"/>
    <dgm:cxn modelId="{61AD3E2D-C614-4861-A598-845FCC9314BA}" srcId="{3DFB08DE-E4A8-4A3A-92C3-C334AAF283EE}" destId="{6447E2E0-C5CB-4251-8155-13815BF084FC}" srcOrd="0" destOrd="0" parTransId="{1DC52B6F-591E-418C-AC95-E588C847CC6B}" sibTransId="{63BFDAB0-A1F8-49B5-A4FD-04D974243644}"/>
    <dgm:cxn modelId="{F1678E33-5E3F-404B-B223-31A342CD5842}" type="presOf" srcId="{C60A9ED7-A047-4466-8464-20C5F5F4CC33}" destId="{AD9A221B-112F-4A74-80D7-E68AF8B39586}" srcOrd="0" destOrd="0" presId="urn:microsoft.com/office/officeart/2005/8/layout/vList2"/>
    <dgm:cxn modelId="{78D86B36-0932-4DEE-BD93-897AAE87C072}" type="presOf" srcId="{3DFB08DE-E4A8-4A3A-92C3-C334AAF283EE}" destId="{C545C9BE-23DF-40CD-AB39-2A632EFFA831}" srcOrd="0" destOrd="0" presId="urn:microsoft.com/office/officeart/2005/8/layout/vList2"/>
    <dgm:cxn modelId="{9294CD37-88A5-4391-927E-A853376167E5}" type="presOf" srcId="{E388E5D1-4757-46DE-AED2-E49E9C95CF56}" destId="{BA51F581-77E7-47B8-B341-FB78B05458C4}" srcOrd="0" destOrd="0" presId="urn:microsoft.com/office/officeart/2005/8/layout/vList2"/>
    <dgm:cxn modelId="{0090B15C-46E7-4EBF-AEE4-D8F30ED9869F}" type="presOf" srcId="{5E73C739-54BD-4F4C-A86F-BE387270C393}" destId="{AD9A221B-112F-4A74-80D7-E68AF8B39586}" srcOrd="0" destOrd="1" presId="urn:microsoft.com/office/officeart/2005/8/layout/vList2"/>
    <dgm:cxn modelId="{14C7045D-792A-44C1-A478-B96D0FE027BC}" srcId="{E6EF1562-A7B3-4FCA-8375-A30B4653A8BD}" destId="{CEBA5872-0266-4544-8F66-67E9F9D59806}" srcOrd="0" destOrd="0" parTransId="{1A2F93E2-66B0-421B-BA31-C2291D8E75BC}" sibTransId="{3BCF4339-F43D-41AB-8714-3CA4E376B8AD}"/>
    <dgm:cxn modelId="{CC20D76F-2FBC-45DD-8F6D-2092EC850A23}" srcId="{0EBB54A4-FB13-4716-B18C-A1CD87BB6F98}" destId="{3DFB08DE-E4A8-4A3A-92C3-C334AAF283EE}" srcOrd="1" destOrd="0" parTransId="{9004BF55-52B9-4CD4-851D-B30859DC60B9}" sibTransId="{EA5C7991-E2FE-4651-9B77-00B7C265285D}"/>
    <dgm:cxn modelId="{1216C751-EE3D-4798-8834-21538006F15D}" srcId="{DF51D6B7-44C0-49EE-90ED-DD9B8DEBCF86}" destId="{C60A9ED7-A047-4466-8464-20C5F5F4CC33}" srcOrd="0" destOrd="0" parTransId="{E85D8CAB-795F-4DA5-8224-954CE0DF00DF}" sibTransId="{CF7A47D7-4BE8-44A1-81F9-8E92E08952BF}"/>
    <dgm:cxn modelId="{7C476380-CEDB-46DE-9DE7-1EBCEA1C9F25}" type="presOf" srcId="{8A2B3BAE-E835-40EF-B20E-125D8A8B6BB8}" destId="{BA51F581-77E7-47B8-B341-FB78B05458C4}" srcOrd="0" destOrd="1" presId="urn:microsoft.com/office/officeart/2005/8/layout/vList2"/>
    <dgm:cxn modelId="{87F89B82-7E3C-4193-8190-79635C9EAFC8}" srcId="{0EBB54A4-FB13-4716-B18C-A1CD87BB6F98}" destId="{E6EF1562-A7B3-4FCA-8375-A30B4653A8BD}" srcOrd="3" destOrd="0" parTransId="{2E6EF36B-E8D6-47C9-9247-43CAD5045B5B}" sibTransId="{1868DDAD-5CCC-4171-9DB8-8FF754ADE50E}"/>
    <dgm:cxn modelId="{1B569C91-A47F-4F7B-A9E7-883AE40C950D}" type="presOf" srcId="{DF51D6B7-44C0-49EE-90ED-DD9B8DEBCF86}" destId="{EFBBAEF5-6A4A-4B32-8979-2D3F75566DB1}" srcOrd="0" destOrd="0" presId="urn:microsoft.com/office/officeart/2005/8/layout/vList2"/>
    <dgm:cxn modelId="{BF705AB1-F84B-44BF-A689-FE5AC9AE32FB}" type="presOf" srcId="{CEBA5872-0266-4544-8F66-67E9F9D59806}" destId="{1C7C7D63-18E3-4F1A-ACC0-EA891FBADB40}" srcOrd="0" destOrd="0" presId="urn:microsoft.com/office/officeart/2005/8/layout/vList2"/>
    <dgm:cxn modelId="{0C3AC7BF-79A7-4C5B-B669-5ACA8724AB80}" srcId="{E9E53D53-415A-4A23-A41D-01C8074C1D72}" destId="{E388E5D1-4757-46DE-AED2-E49E9C95CF56}" srcOrd="0" destOrd="0" parTransId="{FE98C159-A0B9-4245-B23C-F7AADD581369}" sibTransId="{8C09F848-2527-48AA-BD58-03A33230AADA}"/>
    <dgm:cxn modelId="{C284D2C5-3EFA-4F0F-9FF7-DF47625818B8}" srcId="{0EBB54A4-FB13-4716-B18C-A1CD87BB6F98}" destId="{DF51D6B7-44C0-49EE-90ED-DD9B8DEBCF86}" srcOrd="0" destOrd="0" parTransId="{2281610D-47B0-4DAB-95A6-5A2E51A02DD9}" sibTransId="{5BFBFCDC-0300-4328-B7BD-C56D999B1279}"/>
    <dgm:cxn modelId="{E6E82FE9-B26C-48F4-97FD-841BA8583065}" type="presOf" srcId="{E9E53D53-415A-4A23-A41D-01C8074C1D72}" destId="{E4438520-8990-4A0A-8370-4D9DF215B9F0}" srcOrd="0" destOrd="0" presId="urn:microsoft.com/office/officeart/2005/8/layout/vList2"/>
    <dgm:cxn modelId="{41CE0737-F0D8-48CC-958D-F06B46B867D4}" type="presParOf" srcId="{85D34D30-D95F-43AE-9923-5FFEC316B8D8}" destId="{EFBBAEF5-6A4A-4B32-8979-2D3F75566DB1}" srcOrd="0" destOrd="0" presId="urn:microsoft.com/office/officeart/2005/8/layout/vList2"/>
    <dgm:cxn modelId="{5F464327-946D-406B-B865-27ACB5AEA7DE}" type="presParOf" srcId="{85D34D30-D95F-43AE-9923-5FFEC316B8D8}" destId="{AD9A221B-112F-4A74-80D7-E68AF8B39586}" srcOrd="1" destOrd="0" presId="urn:microsoft.com/office/officeart/2005/8/layout/vList2"/>
    <dgm:cxn modelId="{B01F5440-D938-4DCF-A575-766B6A8442DF}" type="presParOf" srcId="{85D34D30-D95F-43AE-9923-5FFEC316B8D8}" destId="{C545C9BE-23DF-40CD-AB39-2A632EFFA831}" srcOrd="2" destOrd="0" presId="urn:microsoft.com/office/officeart/2005/8/layout/vList2"/>
    <dgm:cxn modelId="{35DA47AD-D7EA-47F1-9A44-80E1E9F38AF3}" type="presParOf" srcId="{85D34D30-D95F-43AE-9923-5FFEC316B8D8}" destId="{631766AE-A73A-48CE-A230-79B8C7E2B58D}" srcOrd="3" destOrd="0" presId="urn:microsoft.com/office/officeart/2005/8/layout/vList2"/>
    <dgm:cxn modelId="{729F7FA0-353A-4A85-81DD-4130996615A1}" type="presParOf" srcId="{85D34D30-D95F-43AE-9923-5FFEC316B8D8}" destId="{E4438520-8990-4A0A-8370-4D9DF215B9F0}" srcOrd="4" destOrd="0" presId="urn:microsoft.com/office/officeart/2005/8/layout/vList2"/>
    <dgm:cxn modelId="{B54442EB-1A63-4AE4-8E98-5566692DEAC4}" type="presParOf" srcId="{85D34D30-D95F-43AE-9923-5FFEC316B8D8}" destId="{BA51F581-77E7-47B8-B341-FB78B05458C4}" srcOrd="5" destOrd="0" presId="urn:microsoft.com/office/officeart/2005/8/layout/vList2"/>
    <dgm:cxn modelId="{5D2415EC-6A70-4C17-933D-9249A0D96B02}" type="presParOf" srcId="{85D34D30-D95F-43AE-9923-5FFEC316B8D8}" destId="{53495311-A07C-4693-934F-D10D7D798D7D}" srcOrd="6" destOrd="0" presId="urn:microsoft.com/office/officeart/2005/8/layout/vList2"/>
    <dgm:cxn modelId="{62A8CD1F-B546-458F-A9BB-B9999372C146}" type="presParOf" srcId="{85D34D30-D95F-43AE-9923-5FFEC316B8D8}" destId="{1C7C7D63-18E3-4F1A-ACC0-EA891FBADB40}" srcOrd="7"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96D4966D-C905-4BA2-9299-24E7D946B3BD}" type="doc">
      <dgm:prSet loTypeId="urn:microsoft.com/office/officeart/2005/8/layout/hierarchy4" loCatId="list" qsTypeId="urn:microsoft.com/office/officeart/2005/8/quickstyle/simple3" qsCatId="simple" csTypeId="urn:microsoft.com/office/officeart/2005/8/colors/colorful5" csCatId="colorful" phldr="1"/>
      <dgm:spPr/>
      <dgm:t>
        <a:bodyPr/>
        <a:lstStyle/>
        <a:p>
          <a:endParaRPr lang="es-ES"/>
        </a:p>
      </dgm:t>
    </dgm:pt>
    <dgm:pt modelId="{F9EAC342-33E7-4BB5-A918-315CF32ECB9A}">
      <dgm:prSet custT="1"/>
      <dgm:spPr/>
      <dgm:t>
        <a:bodyPr/>
        <a:lstStyle/>
        <a:p>
          <a:pPr rtl="0"/>
          <a:r>
            <a:rPr lang="es-ES" sz="2000" dirty="0"/>
            <a:t>Que son?</a:t>
          </a:r>
          <a:endParaRPr lang="es-MX" sz="2000" dirty="0"/>
        </a:p>
      </dgm:t>
    </dgm:pt>
    <dgm:pt modelId="{CEB7FA20-F967-4D84-8E07-D15CBB44845A}" type="parTrans" cxnId="{5074395C-114E-42C6-93D4-3755219AF557}">
      <dgm:prSet/>
      <dgm:spPr/>
      <dgm:t>
        <a:bodyPr/>
        <a:lstStyle/>
        <a:p>
          <a:endParaRPr lang="es-ES" sz="1600"/>
        </a:p>
      </dgm:t>
    </dgm:pt>
    <dgm:pt modelId="{C9F0FE75-2893-4A70-B8D3-C359E4F17DA6}" type="sibTrans" cxnId="{5074395C-114E-42C6-93D4-3755219AF557}">
      <dgm:prSet/>
      <dgm:spPr/>
      <dgm:t>
        <a:bodyPr/>
        <a:lstStyle/>
        <a:p>
          <a:endParaRPr lang="es-ES" sz="1600"/>
        </a:p>
      </dgm:t>
    </dgm:pt>
    <dgm:pt modelId="{BD498791-33D1-454B-A871-18ECCEC6429B}">
      <dgm:prSet custT="1"/>
      <dgm:spPr/>
      <dgm:t>
        <a:bodyPr/>
        <a:lstStyle/>
        <a:p>
          <a:pPr rtl="0"/>
          <a:r>
            <a:rPr lang="es-ES" sz="2000" dirty="0"/>
            <a:t>Ej. de construcción de un </a:t>
          </a:r>
          <a:r>
            <a:rPr lang="es-ES" sz="2000" b="1" dirty="0"/>
            <a:t>clasificador:</a:t>
          </a:r>
          <a:endParaRPr lang="es-MX" sz="2000" dirty="0"/>
        </a:p>
      </dgm:t>
    </dgm:pt>
    <dgm:pt modelId="{F228623A-D0EC-45C8-B760-0B3D28F9261C}" type="parTrans" cxnId="{795CDDD4-A8F4-4851-ADC0-530B7A3E09C1}">
      <dgm:prSet/>
      <dgm:spPr/>
      <dgm:t>
        <a:bodyPr/>
        <a:lstStyle/>
        <a:p>
          <a:endParaRPr lang="es-ES" sz="1600"/>
        </a:p>
      </dgm:t>
    </dgm:pt>
    <dgm:pt modelId="{21985DA9-DFEB-4061-86C0-2E2B064B0A91}" type="sibTrans" cxnId="{795CDDD4-A8F4-4851-ADC0-530B7A3E09C1}">
      <dgm:prSet/>
      <dgm:spPr/>
      <dgm:t>
        <a:bodyPr/>
        <a:lstStyle/>
        <a:p>
          <a:endParaRPr lang="es-ES" sz="1600"/>
        </a:p>
      </dgm:t>
    </dgm:pt>
    <dgm:pt modelId="{7A83217F-8BC1-434B-A3AF-4FCEB928F445}">
      <dgm:prSet custT="1"/>
      <dgm:spPr/>
      <dgm:t>
        <a:bodyPr/>
        <a:lstStyle/>
        <a:p>
          <a:pPr algn="just" rtl="0"/>
          <a:r>
            <a:rPr lang="es-ES" sz="1600" dirty="0"/>
            <a:t>Tomar un conjunto de ejemplos etiquetados, e</a:t>
          </a:r>
          <a:r>
            <a:rPr lang="es-ES" altLang="es-MX" sz="1600" dirty="0">
              <a:cs typeface="Times New Roman" panose="02020603050405020304" pitchFamily="18" charset="0"/>
            </a:rPr>
            <a:t>n general, tenemos un conjunto de datos de entrenamiento </a:t>
          </a:r>
          <a:r>
            <a:rPr lang="es-ES" altLang="es-MX" sz="1600" i="1" dirty="0">
              <a:latin typeface="Times New Roman" panose="02020603050405020304" pitchFamily="18" charset="0"/>
              <a:cs typeface="Times New Roman" panose="02020603050405020304" pitchFamily="18" charset="0"/>
            </a:rPr>
            <a:t>(x</a:t>
          </a:r>
          <a:r>
            <a:rPr lang="es-ES" altLang="es-MX" sz="1600" i="1" baseline="-25000" dirty="0">
              <a:latin typeface="Times New Roman" panose="02020603050405020304" pitchFamily="18" charset="0"/>
              <a:cs typeface="Times New Roman" panose="02020603050405020304" pitchFamily="18" charset="0"/>
            </a:rPr>
            <a:t>i</a:t>
          </a:r>
          <a:r>
            <a:rPr lang="es-ES" altLang="es-MX" sz="1600" i="1" dirty="0">
              <a:latin typeface="Times New Roman" panose="02020603050405020304" pitchFamily="18" charset="0"/>
              <a:cs typeface="Times New Roman" panose="02020603050405020304" pitchFamily="18" charset="0"/>
            </a:rPr>
            <a:t>, </a:t>
          </a:r>
          <a:r>
            <a:rPr lang="es-ES" altLang="es-MX" sz="1600" i="1" dirty="0" err="1">
              <a:latin typeface="Times New Roman" panose="02020603050405020304" pitchFamily="18" charset="0"/>
              <a:cs typeface="Times New Roman" panose="02020603050405020304" pitchFamily="18" charset="0"/>
            </a:rPr>
            <a:t>y</a:t>
          </a:r>
          <a:r>
            <a:rPr lang="es-ES" altLang="es-MX" sz="1600" i="1" baseline="-25000" dirty="0" err="1">
              <a:latin typeface="Times New Roman" panose="02020603050405020304" pitchFamily="18" charset="0"/>
              <a:cs typeface="Times New Roman" panose="02020603050405020304" pitchFamily="18" charset="0"/>
            </a:rPr>
            <a:t>i</a:t>
          </a:r>
          <a:r>
            <a:rPr lang="es-ES" altLang="es-MX" sz="1600" i="1" dirty="0">
              <a:latin typeface="Times New Roman" panose="02020603050405020304" pitchFamily="18" charset="0"/>
              <a:cs typeface="Times New Roman" panose="02020603050405020304" pitchFamily="18" charset="0"/>
            </a:rPr>
            <a:t>), </a:t>
          </a:r>
          <a:r>
            <a:rPr lang="es-ES" altLang="es-MX" sz="1600" dirty="0">
              <a:cs typeface="Times New Roman" panose="02020603050405020304" pitchFamily="18" charset="0"/>
            </a:rPr>
            <a:t>donde cada una:</a:t>
          </a:r>
          <a:endParaRPr lang="es-MX" sz="1600" dirty="0"/>
        </a:p>
      </dgm:t>
    </dgm:pt>
    <dgm:pt modelId="{04948204-6B33-42D8-BDE8-9E49B3774A92}" type="parTrans" cxnId="{F6746C97-284D-4F1E-84A1-9B64BF5DA1EA}">
      <dgm:prSet/>
      <dgm:spPr/>
      <dgm:t>
        <a:bodyPr/>
        <a:lstStyle/>
        <a:p>
          <a:endParaRPr lang="es-ES" sz="1600"/>
        </a:p>
      </dgm:t>
    </dgm:pt>
    <dgm:pt modelId="{06FEE88B-6FDB-488B-8744-FB8C528C1863}" type="sibTrans" cxnId="{F6746C97-284D-4F1E-84A1-9B64BF5DA1EA}">
      <dgm:prSet/>
      <dgm:spPr/>
      <dgm:t>
        <a:bodyPr/>
        <a:lstStyle/>
        <a:p>
          <a:endParaRPr lang="es-ES" sz="1600"/>
        </a:p>
      </dgm:t>
    </dgm:pt>
    <dgm:pt modelId="{43A261A1-978C-4B47-B784-7DEBDC2CCE12}">
      <dgm:prSet custT="1"/>
      <dgm:spPr/>
      <dgm:t>
        <a:bodyPr/>
        <a:lstStyle/>
        <a:p>
          <a:pPr algn="just" rtl="0"/>
          <a:r>
            <a:rPr lang="es-ES" sz="1600" dirty="0"/>
            <a:t>Objetivo: Tratar de definir una regla que pueda asignar una etiqueta a cualquier otro dato de entrada.</a:t>
          </a:r>
          <a:endParaRPr lang="es-MX" sz="1600" dirty="0"/>
        </a:p>
      </dgm:t>
    </dgm:pt>
    <dgm:pt modelId="{4E55D6FD-289E-4EC4-801A-2B449D9D4968}" type="parTrans" cxnId="{7A70AEE9-F0F4-455F-81D3-D2B4FC278C1B}">
      <dgm:prSet/>
      <dgm:spPr/>
      <dgm:t>
        <a:bodyPr/>
        <a:lstStyle/>
        <a:p>
          <a:endParaRPr lang="es-ES" sz="1600"/>
        </a:p>
      </dgm:t>
    </dgm:pt>
    <dgm:pt modelId="{390940BE-E25F-49EE-B261-1E4BFFF6ACF3}" type="sibTrans" cxnId="{7A70AEE9-F0F4-455F-81D3-D2B4FC278C1B}">
      <dgm:prSet/>
      <dgm:spPr/>
      <dgm:t>
        <a:bodyPr/>
        <a:lstStyle/>
        <a:p>
          <a:endParaRPr lang="es-ES" sz="1600"/>
        </a:p>
      </dgm:t>
    </dgm:pt>
    <dgm:pt modelId="{A537E3C6-5CF1-4B14-A06A-9A8505DB28AB}">
      <dgm:prSet custT="1"/>
      <dgm:spPr/>
      <dgm:t>
        <a:bodyPr/>
        <a:lstStyle/>
        <a:p>
          <a:pPr algn="just" rtl="0"/>
          <a:r>
            <a:rPr lang="es-ES" sz="1400" dirty="0"/>
            <a:t>Un elemento que proporciona una clase etiquetada como salida a partir de un conjunto de características tomadas como entradas. </a:t>
          </a:r>
          <a:endParaRPr lang="es-MX" sz="1400" dirty="0"/>
        </a:p>
      </dgm:t>
    </dgm:pt>
    <dgm:pt modelId="{781604F0-14A2-43BC-87B1-832B93EA6D6C}" type="parTrans" cxnId="{307560D8-F096-49E1-AFDE-D0F39FA8CAAC}">
      <dgm:prSet/>
      <dgm:spPr/>
      <dgm:t>
        <a:bodyPr/>
        <a:lstStyle/>
        <a:p>
          <a:endParaRPr lang="es-ES" sz="1600"/>
        </a:p>
      </dgm:t>
    </dgm:pt>
    <dgm:pt modelId="{E40636ED-45EC-40CA-96CC-7BF3BDB17F1A}" type="sibTrans" cxnId="{307560D8-F096-49E1-AFDE-D0F39FA8CAAC}">
      <dgm:prSet/>
      <dgm:spPr/>
      <dgm:t>
        <a:bodyPr/>
        <a:lstStyle/>
        <a:p>
          <a:endParaRPr lang="es-ES" sz="1600"/>
        </a:p>
      </dgm:t>
    </dgm:pt>
    <dgm:pt modelId="{77CBAFC1-15F6-42C5-B55A-9FA542E98B43}">
      <dgm:prSet custT="1"/>
      <dgm:spPr/>
      <dgm:t>
        <a:bodyPr/>
        <a:lstStyle/>
        <a:p>
          <a:pPr algn="just"/>
          <a:r>
            <a:rPr lang="es-ES" altLang="es-MX" sz="1400" dirty="0">
              <a:cs typeface="Times New Roman" panose="02020603050405020304" pitchFamily="18" charset="0"/>
            </a:rPr>
            <a:t>Las </a:t>
          </a:r>
          <a:r>
            <a:rPr lang="es-ES" altLang="es-MX" sz="1400" i="1" dirty="0">
              <a:latin typeface="Times New Roman" panose="02020603050405020304" pitchFamily="18" charset="0"/>
              <a:cs typeface="Times New Roman" panose="02020603050405020304" pitchFamily="18" charset="0"/>
            </a:rPr>
            <a:t>x</a:t>
          </a:r>
          <a:r>
            <a:rPr lang="es-ES" altLang="es-MX" sz="1400" i="1" baseline="-25000" dirty="0">
              <a:latin typeface="Times New Roman" panose="02020603050405020304" pitchFamily="18" charset="0"/>
              <a:cs typeface="Times New Roman" panose="02020603050405020304" pitchFamily="18" charset="0"/>
            </a:rPr>
            <a:t>i</a:t>
          </a:r>
          <a:r>
            <a:rPr lang="es-ES" altLang="es-MX" sz="1400" dirty="0">
              <a:cs typeface="Times New Roman" panose="02020603050405020304" pitchFamily="18" charset="0"/>
            </a:rPr>
            <a:t>, consiste en medidas de propiedades de diferentes tipos de objetos, </a:t>
          </a:r>
        </a:p>
      </dgm:t>
    </dgm:pt>
    <dgm:pt modelId="{A86BA00D-589F-45C1-8DFF-E1D255C24A29}" type="parTrans" cxnId="{01DF4155-25C1-4B4D-9DCA-34C56353F404}">
      <dgm:prSet/>
      <dgm:spPr/>
      <dgm:t>
        <a:bodyPr/>
        <a:lstStyle/>
        <a:p>
          <a:endParaRPr lang="es-ES" sz="1600"/>
        </a:p>
      </dgm:t>
    </dgm:pt>
    <dgm:pt modelId="{542BE8E4-5C3B-4961-A5BE-6DD4FCF96455}" type="sibTrans" cxnId="{01DF4155-25C1-4B4D-9DCA-34C56353F404}">
      <dgm:prSet/>
      <dgm:spPr/>
      <dgm:t>
        <a:bodyPr/>
        <a:lstStyle/>
        <a:p>
          <a:endParaRPr lang="es-ES" sz="1600"/>
        </a:p>
      </dgm:t>
    </dgm:pt>
    <dgm:pt modelId="{686988B0-A797-48EA-98FF-5BF722CE8B61}">
      <dgm:prSet custT="1"/>
      <dgm:spPr/>
      <dgm:t>
        <a:bodyPr/>
        <a:lstStyle/>
        <a:p>
          <a:pPr algn="just"/>
          <a:r>
            <a:rPr lang="es-ES" altLang="es-MX" sz="1600" dirty="0">
              <a:cs typeface="Times New Roman" panose="02020603050405020304" pitchFamily="18" charset="0"/>
            </a:rPr>
            <a:t>Los </a:t>
          </a:r>
          <a:r>
            <a:rPr lang="es-ES" altLang="es-MX" sz="1600" i="1" dirty="0" err="1">
              <a:latin typeface="Times New Roman" panose="02020603050405020304" pitchFamily="18" charset="0"/>
              <a:cs typeface="Times New Roman" panose="02020603050405020304" pitchFamily="18" charset="0"/>
            </a:rPr>
            <a:t>y</a:t>
          </a:r>
          <a:r>
            <a:rPr lang="es-ES" altLang="es-MX" sz="1600" i="1" baseline="-25000" dirty="0" err="1">
              <a:latin typeface="Times New Roman" panose="02020603050405020304" pitchFamily="18" charset="0"/>
              <a:cs typeface="Times New Roman" panose="02020603050405020304" pitchFamily="18" charset="0"/>
            </a:rPr>
            <a:t>i</a:t>
          </a:r>
          <a:r>
            <a:rPr lang="es-ES" altLang="es-MX" sz="1600" i="1" baseline="-25000" dirty="0">
              <a:latin typeface="Times New Roman" panose="02020603050405020304" pitchFamily="18" charset="0"/>
              <a:cs typeface="Times New Roman" panose="02020603050405020304" pitchFamily="18" charset="0"/>
            </a:rPr>
            <a:t> </a:t>
          </a:r>
          <a:r>
            <a:rPr lang="es-ES" altLang="es-MX" sz="1600" dirty="0">
              <a:cs typeface="Times New Roman" panose="02020603050405020304" pitchFamily="18" charset="0"/>
            </a:rPr>
            <a:t> con las etiquetas dadas para una clase de objeto</a:t>
          </a:r>
        </a:p>
      </dgm:t>
    </dgm:pt>
    <dgm:pt modelId="{858F8B0E-AEB3-4461-99F0-F52B3D7FA4E6}" type="parTrans" cxnId="{CADA82C4-988B-43E7-A9B7-79CF99C23F8A}">
      <dgm:prSet/>
      <dgm:spPr/>
      <dgm:t>
        <a:bodyPr/>
        <a:lstStyle/>
        <a:p>
          <a:endParaRPr lang="es-ES" sz="1600"/>
        </a:p>
      </dgm:t>
    </dgm:pt>
    <dgm:pt modelId="{6172BF48-448B-4A23-8F69-4B20040C689B}" type="sibTrans" cxnId="{CADA82C4-988B-43E7-A9B7-79CF99C23F8A}">
      <dgm:prSet/>
      <dgm:spPr/>
      <dgm:t>
        <a:bodyPr/>
        <a:lstStyle/>
        <a:p>
          <a:endParaRPr lang="es-ES" sz="1600"/>
        </a:p>
      </dgm:t>
    </dgm:pt>
    <dgm:pt modelId="{0FD742F1-DEDF-493F-A0E9-36E3A42CE4F1}">
      <dgm:prSet custT="1"/>
      <dgm:spPr/>
      <dgm:t>
        <a:bodyPr/>
        <a:lstStyle/>
        <a:p>
          <a:pPr algn="just" rtl="0"/>
          <a:r>
            <a:rPr lang="es-ES" sz="1200" dirty="0"/>
            <a:t>La idea básica del aprendizaje consiste en utilizar las percepciones no sólo para actuar, sino también para mejorar la habilidad de un agente para actuar en el futuro</a:t>
          </a:r>
          <a:endParaRPr lang="es-MX" sz="1200" dirty="0"/>
        </a:p>
      </dgm:t>
    </dgm:pt>
    <dgm:pt modelId="{3B65C8ED-8240-4A94-A3AE-BC749E31DA69}" type="parTrans" cxnId="{2A80D4FB-6B0A-42F5-8F7B-DF824EA2C95D}">
      <dgm:prSet/>
      <dgm:spPr/>
      <dgm:t>
        <a:bodyPr/>
        <a:lstStyle/>
        <a:p>
          <a:endParaRPr lang="es-ES" sz="1600"/>
        </a:p>
      </dgm:t>
    </dgm:pt>
    <dgm:pt modelId="{FF70E9D0-BA12-4825-A40F-C991DA58B5B2}" type="sibTrans" cxnId="{2A80D4FB-6B0A-42F5-8F7B-DF824EA2C95D}">
      <dgm:prSet/>
      <dgm:spPr/>
      <dgm:t>
        <a:bodyPr/>
        <a:lstStyle/>
        <a:p>
          <a:endParaRPr lang="es-ES" sz="1600"/>
        </a:p>
      </dgm:t>
    </dgm:pt>
    <dgm:pt modelId="{6EAEDAAD-0CB5-4793-ADD9-9031BDC8FCF0}" type="pres">
      <dgm:prSet presAssocID="{96D4966D-C905-4BA2-9299-24E7D946B3BD}" presName="Name0" presStyleCnt="0">
        <dgm:presLayoutVars>
          <dgm:chPref val="1"/>
          <dgm:dir/>
          <dgm:animOne val="branch"/>
          <dgm:animLvl val="lvl"/>
          <dgm:resizeHandles/>
        </dgm:presLayoutVars>
      </dgm:prSet>
      <dgm:spPr/>
    </dgm:pt>
    <dgm:pt modelId="{F2F5370F-66D2-4141-AA47-33A50B90F7CF}" type="pres">
      <dgm:prSet presAssocID="{F9EAC342-33E7-4BB5-A918-315CF32ECB9A}" presName="vertOne" presStyleCnt="0"/>
      <dgm:spPr/>
    </dgm:pt>
    <dgm:pt modelId="{BE2E4565-CB2A-4A77-84A5-97624B86AEE3}" type="pres">
      <dgm:prSet presAssocID="{F9EAC342-33E7-4BB5-A918-315CF32ECB9A}" presName="txOne" presStyleLbl="node0" presStyleIdx="0" presStyleCnt="2">
        <dgm:presLayoutVars>
          <dgm:chPref val="3"/>
        </dgm:presLayoutVars>
      </dgm:prSet>
      <dgm:spPr/>
    </dgm:pt>
    <dgm:pt modelId="{49699BF9-D927-438C-9B76-0E16D1486613}" type="pres">
      <dgm:prSet presAssocID="{F9EAC342-33E7-4BB5-A918-315CF32ECB9A}" presName="parTransOne" presStyleCnt="0"/>
      <dgm:spPr/>
    </dgm:pt>
    <dgm:pt modelId="{61184CF3-CF43-4F2C-8104-6A3AE9ABB76C}" type="pres">
      <dgm:prSet presAssocID="{F9EAC342-33E7-4BB5-A918-315CF32ECB9A}" presName="horzOne" presStyleCnt="0"/>
      <dgm:spPr/>
    </dgm:pt>
    <dgm:pt modelId="{E17A28E0-5090-4F0C-9FA1-0C9D085BA92B}" type="pres">
      <dgm:prSet presAssocID="{A537E3C6-5CF1-4B14-A06A-9A8505DB28AB}" presName="vertTwo" presStyleCnt="0"/>
      <dgm:spPr/>
    </dgm:pt>
    <dgm:pt modelId="{64056E0D-B5C8-486F-8499-E786D9D5D73E}" type="pres">
      <dgm:prSet presAssocID="{A537E3C6-5CF1-4B14-A06A-9A8505DB28AB}" presName="txTwo" presStyleLbl="node2" presStyleIdx="0" presStyleCnt="3">
        <dgm:presLayoutVars>
          <dgm:chPref val="3"/>
        </dgm:presLayoutVars>
      </dgm:prSet>
      <dgm:spPr/>
    </dgm:pt>
    <dgm:pt modelId="{41EF6BBD-72A7-42DB-A49D-9E5318964E33}" type="pres">
      <dgm:prSet presAssocID="{A537E3C6-5CF1-4B14-A06A-9A8505DB28AB}" presName="horzTwo" presStyleCnt="0"/>
      <dgm:spPr/>
    </dgm:pt>
    <dgm:pt modelId="{E0FDA30C-11AF-4AA8-B714-B46F6E3D1BFA}" type="pres">
      <dgm:prSet presAssocID="{C9F0FE75-2893-4A70-B8D3-C359E4F17DA6}" presName="sibSpaceOne" presStyleCnt="0"/>
      <dgm:spPr/>
    </dgm:pt>
    <dgm:pt modelId="{459B2E46-762E-48A8-AB0D-1D352FB57B6D}" type="pres">
      <dgm:prSet presAssocID="{BD498791-33D1-454B-A871-18ECCEC6429B}" presName="vertOne" presStyleCnt="0"/>
      <dgm:spPr/>
    </dgm:pt>
    <dgm:pt modelId="{DE203CC6-D3F4-4A29-97DB-8A117E134662}" type="pres">
      <dgm:prSet presAssocID="{BD498791-33D1-454B-A871-18ECCEC6429B}" presName="txOne" presStyleLbl="node0" presStyleIdx="1" presStyleCnt="2">
        <dgm:presLayoutVars>
          <dgm:chPref val="3"/>
        </dgm:presLayoutVars>
      </dgm:prSet>
      <dgm:spPr/>
    </dgm:pt>
    <dgm:pt modelId="{0BBDAC86-1A1E-4199-B74C-AFD3C84BC366}" type="pres">
      <dgm:prSet presAssocID="{BD498791-33D1-454B-A871-18ECCEC6429B}" presName="parTransOne" presStyleCnt="0"/>
      <dgm:spPr/>
    </dgm:pt>
    <dgm:pt modelId="{FC149D94-D2CD-4A7C-8ABD-75E51B82ABFD}" type="pres">
      <dgm:prSet presAssocID="{BD498791-33D1-454B-A871-18ECCEC6429B}" presName="horzOne" presStyleCnt="0"/>
      <dgm:spPr/>
    </dgm:pt>
    <dgm:pt modelId="{DBF9D90C-1FE6-4BBB-8474-0EB1193A1A2D}" type="pres">
      <dgm:prSet presAssocID="{7A83217F-8BC1-434B-A3AF-4FCEB928F445}" presName="vertTwo" presStyleCnt="0"/>
      <dgm:spPr/>
    </dgm:pt>
    <dgm:pt modelId="{AC5DDDE5-24B5-474E-A506-1CA47405655B}" type="pres">
      <dgm:prSet presAssocID="{7A83217F-8BC1-434B-A3AF-4FCEB928F445}" presName="txTwo" presStyleLbl="node2" presStyleIdx="1" presStyleCnt="3">
        <dgm:presLayoutVars>
          <dgm:chPref val="3"/>
        </dgm:presLayoutVars>
      </dgm:prSet>
      <dgm:spPr/>
    </dgm:pt>
    <dgm:pt modelId="{1B9CD09F-8620-48CB-9211-605000A3EDDA}" type="pres">
      <dgm:prSet presAssocID="{7A83217F-8BC1-434B-A3AF-4FCEB928F445}" presName="parTransTwo" presStyleCnt="0"/>
      <dgm:spPr/>
    </dgm:pt>
    <dgm:pt modelId="{6E4BF760-305B-487C-9B7D-990DDE91BB8E}" type="pres">
      <dgm:prSet presAssocID="{7A83217F-8BC1-434B-A3AF-4FCEB928F445}" presName="horzTwo" presStyleCnt="0"/>
      <dgm:spPr/>
    </dgm:pt>
    <dgm:pt modelId="{A662DCE2-6EA6-42C0-8255-71D67EDA07A0}" type="pres">
      <dgm:prSet presAssocID="{77CBAFC1-15F6-42C5-B55A-9FA542E98B43}" presName="vertThree" presStyleCnt="0"/>
      <dgm:spPr/>
    </dgm:pt>
    <dgm:pt modelId="{481727F1-3D82-45CE-B50E-1E05998AE022}" type="pres">
      <dgm:prSet presAssocID="{77CBAFC1-15F6-42C5-B55A-9FA542E98B43}" presName="txThree" presStyleLbl="node3" presStyleIdx="0" presStyleCnt="3">
        <dgm:presLayoutVars>
          <dgm:chPref val="3"/>
        </dgm:presLayoutVars>
      </dgm:prSet>
      <dgm:spPr/>
    </dgm:pt>
    <dgm:pt modelId="{E81214F8-D7F3-410A-AAC3-7ACA2747818B}" type="pres">
      <dgm:prSet presAssocID="{77CBAFC1-15F6-42C5-B55A-9FA542E98B43}" presName="horzThree" presStyleCnt="0"/>
      <dgm:spPr/>
    </dgm:pt>
    <dgm:pt modelId="{C840B5C2-6099-4479-AFB8-C0E848FD46CE}" type="pres">
      <dgm:prSet presAssocID="{542BE8E4-5C3B-4961-A5BE-6DD4FCF96455}" presName="sibSpaceThree" presStyleCnt="0"/>
      <dgm:spPr/>
    </dgm:pt>
    <dgm:pt modelId="{0F31D389-65BC-4C29-B2B5-D6B7605C13C2}" type="pres">
      <dgm:prSet presAssocID="{686988B0-A797-48EA-98FF-5BF722CE8B61}" presName="vertThree" presStyleCnt="0"/>
      <dgm:spPr/>
    </dgm:pt>
    <dgm:pt modelId="{D00F04B1-5DEE-4C49-B280-481DCA979B1E}" type="pres">
      <dgm:prSet presAssocID="{686988B0-A797-48EA-98FF-5BF722CE8B61}" presName="txThree" presStyleLbl="node3" presStyleIdx="1" presStyleCnt="3">
        <dgm:presLayoutVars>
          <dgm:chPref val="3"/>
        </dgm:presLayoutVars>
      </dgm:prSet>
      <dgm:spPr/>
    </dgm:pt>
    <dgm:pt modelId="{318BDBF9-4325-4CDD-8BD6-0469B4675836}" type="pres">
      <dgm:prSet presAssocID="{686988B0-A797-48EA-98FF-5BF722CE8B61}" presName="horzThree" presStyleCnt="0"/>
      <dgm:spPr/>
    </dgm:pt>
    <dgm:pt modelId="{FBEC5105-1A42-44A1-B843-E9D628D6F427}" type="pres">
      <dgm:prSet presAssocID="{06FEE88B-6FDB-488B-8744-FB8C528C1863}" presName="sibSpaceTwo" presStyleCnt="0"/>
      <dgm:spPr/>
    </dgm:pt>
    <dgm:pt modelId="{32A69660-F936-4E4D-A6EA-3208A45B2EC9}" type="pres">
      <dgm:prSet presAssocID="{43A261A1-978C-4B47-B784-7DEBDC2CCE12}" presName="vertTwo" presStyleCnt="0"/>
      <dgm:spPr/>
    </dgm:pt>
    <dgm:pt modelId="{E664D5AB-5EC5-47F9-8B63-F4877D071F1B}" type="pres">
      <dgm:prSet presAssocID="{43A261A1-978C-4B47-B784-7DEBDC2CCE12}" presName="txTwo" presStyleLbl="node2" presStyleIdx="2" presStyleCnt="3">
        <dgm:presLayoutVars>
          <dgm:chPref val="3"/>
        </dgm:presLayoutVars>
      </dgm:prSet>
      <dgm:spPr/>
    </dgm:pt>
    <dgm:pt modelId="{A4D070BE-2A0C-4F23-BB3B-004C74127522}" type="pres">
      <dgm:prSet presAssocID="{43A261A1-978C-4B47-B784-7DEBDC2CCE12}" presName="parTransTwo" presStyleCnt="0"/>
      <dgm:spPr/>
    </dgm:pt>
    <dgm:pt modelId="{6269B034-A2C4-4830-A31D-ACFDA998AE95}" type="pres">
      <dgm:prSet presAssocID="{43A261A1-978C-4B47-B784-7DEBDC2CCE12}" presName="horzTwo" presStyleCnt="0"/>
      <dgm:spPr/>
    </dgm:pt>
    <dgm:pt modelId="{0F6FCC66-8AB6-4AC0-B004-629ABFFAE3CD}" type="pres">
      <dgm:prSet presAssocID="{0FD742F1-DEDF-493F-A0E9-36E3A42CE4F1}" presName="vertThree" presStyleCnt="0"/>
      <dgm:spPr/>
    </dgm:pt>
    <dgm:pt modelId="{BAA1B695-A05D-4580-B30C-0DE3B11E7154}" type="pres">
      <dgm:prSet presAssocID="{0FD742F1-DEDF-493F-A0E9-36E3A42CE4F1}" presName="txThree" presStyleLbl="node3" presStyleIdx="2" presStyleCnt="3">
        <dgm:presLayoutVars>
          <dgm:chPref val="3"/>
        </dgm:presLayoutVars>
      </dgm:prSet>
      <dgm:spPr/>
    </dgm:pt>
    <dgm:pt modelId="{E054D2D2-69B9-4E97-AC28-D378EABA6698}" type="pres">
      <dgm:prSet presAssocID="{0FD742F1-DEDF-493F-A0E9-36E3A42CE4F1}" presName="horzThree" presStyleCnt="0"/>
      <dgm:spPr/>
    </dgm:pt>
  </dgm:ptLst>
  <dgm:cxnLst>
    <dgm:cxn modelId="{25D87F1C-0284-48C2-B760-825973D7D1D3}" type="presOf" srcId="{7A83217F-8BC1-434B-A3AF-4FCEB928F445}" destId="{AC5DDDE5-24B5-474E-A506-1CA47405655B}" srcOrd="0" destOrd="0" presId="urn:microsoft.com/office/officeart/2005/8/layout/hierarchy4"/>
    <dgm:cxn modelId="{6D90AA2E-2D68-4D1F-A31E-C8F50C55E8FD}" type="presOf" srcId="{BD498791-33D1-454B-A871-18ECCEC6429B}" destId="{DE203CC6-D3F4-4A29-97DB-8A117E134662}" srcOrd="0" destOrd="0" presId="urn:microsoft.com/office/officeart/2005/8/layout/hierarchy4"/>
    <dgm:cxn modelId="{5074395C-114E-42C6-93D4-3755219AF557}" srcId="{96D4966D-C905-4BA2-9299-24E7D946B3BD}" destId="{F9EAC342-33E7-4BB5-A918-315CF32ECB9A}" srcOrd="0" destOrd="0" parTransId="{CEB7FA20-F967-4D84-8E07-D15CBB44845A}" sibTransId="{C9F0FE75-2893-4A70-B8D3-C359E4F17DA6}"/>
    <dgm:cxn modelId="{1832B363-17BC-4B6C-B151-1E76891E6DEB}" type="presOf" srcId="{686988B0-A797-48EA-98FF-5BF722CE8B61}" destId="{D00F04B1-5DEE-4C49-B280-481DCA979B1E}" srcOrd="0" destOrd="0" presId="urn:microsoft.com/office/officeart/2005/8/layout/hierarchy4"/>
    <dgm:cxn modelId="{E9F13E70-6A4E-4A4A-8DD0-2531D5A3589C}" type="presOf" srcId="{0FD742F1-DEDF-493F-A0E9-36E3A42CE4F1}" destId="{BAA1B695-A05D-4580-B30C-0DE3B11E7154}" srcOrd="0" destOrd="0" presId="urn:microsoft.com/office/officeart/2005/8/layout/hierarchy4"/>
    <dgm:cxn modelId="{C9527472-7A90-432E-8EA8-170ABDA93424}" type="presOf" srcId="{F9EAC342-33E7-4BB5-A918-315CF32ECB9A}" destId="{BE2E4565-CB2A-4A77-84A5-97624B86AEE3}" srcOrd="0" destOrd="0" presId="urn:microsoft.com/office/officeart/2005/8/layout/hierarchy4"/>
    <dgm:cxn modelId="{01DF4155-25C1-4B4D-9DCA-34C56353F404}" srcId="{7A83217F-8BC1-434B-A3AF-4FCEB928F445}" destId="{77CBAFC1-15F6-42C5-B55A-9FA542E98B43}" srcOrd="0" destOrd="0" parTransId="{A86BA00D-589F-45C1-8DFF-E1D255C24A29}" sibTransId="{542BE8E4-5C3B-4961-A5BE-6DD4FCF96455}"/>
    <dgm:cxn modelId="{7ADEC275-98F3-46C7-AC00-749D767F6894}" type="presOf" srcId="{96D4966D-C905-4BA2-9299-24E7D946B3BD}" destId="{6EAEDAAD-0CB5-4793-ADD9-9031BDC8FCF0}" srcOrd="0" destOrd="0" presId="urn:microsoft.com/office/officeart/2005/8/layout/hierarchy4"/>
    <dgm:cxn modelId="{F6746C97-284D-4F1E-84A1-9B64BF5DA1EA}" srcId="{BD498791-33D1-454B-A871-18ECCEC6429B}" destId="{7A83217F-8BC1-434B-A3AF-4FCEB928F445}" srcOrd="0" destOrd="0" parTransId="{04948204-6B33-42D8-BDE8-9E49B3774A92}" sibTransId="{06FEE88B-6FDB-488B-8744-FB8C528C1863}"/>
    <dgm:cxn modelId="{CB343E98-416F-45EC-B2F4-F451E8E5FABB}" type="presOf" srcId="{A537E3C6-5CF1-4B14-A06A-9A8505DB28AB}" destId="{64056E0D-B5C8-486F-8499-E786D9D5D73E}" srcOrd="0" destOrd="0" presId="urn:microsoft.com/office/officeart/2005/8/layout/hierarchy4"/>
    <dgm:cxn modelId="{CADA82C4-988B-43E7-A9B7-79CF99C23F8A}" srcId="{7A83217F-8BC1-434B-A3AF-4FCEB928F445}" destId="{686988B0-A797-48EA-98FF-5BF722CE8B61}" srcOrd="1" destOrd="0" parTransId="{858F8B0E-AEB3-4461-99F0-F52B3D7FA4E6}" sibTransId="{6172BF48-448B-4A23-8F69-4B20040C689B}"/>
    <dgm:cxn modelId="{25EC36CB-4A90-408E-89CE-0B8732D0DB6C}" type="presOf" srcId="{43A261A1-978C-4B47-B784-7DEBDC2CCE12}" destId="{E664D5AB-5EC5-47F9-8B63-F4877D071F1B}" srcOrd="0" destOrd="0" presId="urn:microsoft.com/office/officeart/2005/8/layout/hierarchy4"/>
    <dgm:cxn modelId="{795CDDD4-A8F4-4851-ADC0-530B7A3E09C1}" srcId="{96D4966D-C905-4BA2-9299-24E7D946B3BD}" destId="{BD498791-33D1-454B-A871-18ECCEC6429B}" srcOrd="1" destOrd="0" parTransId="{F228623A-D0EC-45C8-B760-0B3D28F9261C}" sibTransId="{21985DA9-DFEB-4061-86C0-2E2B064B0A91}"/>
    <dgm:cxn modelId="{307560D8-F096-49E1-AFDE-D0F39FA8CAAC}" srcId="{F9EAC342-33E7-4BB5-A918-315CF32ECB9A}" destId="{A537E3C6-5CF1-4B14-A06A-9A8505DB28AB}" srcOrd="0" destOrd="0" parTransId="{781604F0-14A2-43BC-87B1-832B93EA6D6C}" sibTransId="{E40636ED-45EC-40CA-96CC-7BF3BDB17F1A}"/>
    <dgm:cxn modelId="{7A70AEE9-F0F4-455F-81D3-D2B4FC278C1B}" srcId="{BD498791-33D1-454B-A871-18ECCEC6429B}" destId="{43A261A1-978C-4B47-B784-7DEBDC2CCE12}" srcOrd="1" destOrd="0" parTransId="{4E55D6FD-289E-4EC4-801A-2B449D9D4968}" sibTransId="{390940BE-E25F-49EE-B261-1E4BFFF6ACF3}"/>
    <dgm:cxn modelId="{E1DD2DF3-B0AF-4B4B-B975-FE6BE7394BAA}" type="presOf" srcId="{77CBAFC1-15F6-42C5-B55A-9FA542E98B43}" destId="{481727F1-3D82-45CE-B50E-1E05998AE022}" srcOrd="0" destOrd="0" presId="urn:microsoft.com/office/officeart/2005/8/layout/hierarchy4"/>
    <dgm:cxn modelId="{2A80D4FB-6B0A-42F5-8F7B-DF824EA2C95D}" srcId="{43A261A1-978C-4B47-B784-7DEBDC2CCE12}" destId="{0FD742F1-DEDF-493F-A0E9-36E3A42CE4F1}" srcOrd="0" destOrd="0" parTransId="{3B65C8ED-8240-4A94-A3AE-BC749E31DA69}" sibTransId="{FF70E9D0-BA12-4825-A40F-C991DA58B5B2}"/>
    <dgm:cxn modelId="{5D8A042F-386F-43A2-99B4-5511BFC14E91}" type="presParOf" srcId="{6EAEDAAD-0CB5-4793-ADD9-9031BDC8FCF0}" destId="{F2F5370F-66D2-4141-AA47-33A50B90F7CF}" srcOrd="0" destOrd="0" presId="urn:microsoft.com/office/officeart/2005/8/layout/hierarchy4"/>
    <dgm:cxn modelId="{2052DA4F-5A03-436F-8075-7FCB2A0C3936}" type="presParOf" srcId="{F2F5370F-66D2-4141-AA47-33A50B90F7CF}" destId="{BE2E4565-CB2A-4A77-84A5-97624B86AEE3}" srcOrd="0" destOrd="0" presId="urn:microsoft.com/office/officeart/2005/8/layout/hierarchy4"/>
    <dgm:cxn modelId="{35E16DA7-77C6-4063-8EB3-E2B273D7B442}" type="presParOf" srcId="{F2F5370F-66D2-4141-AA47-33A50B90F7CF}" destId="{49699BF9-D927-438C-9B76-0E16D1486613}" srcOrd="1" destOrd="0" presId="urn:microsoft.com/office/officeart/2005/8/layout/hierarchy4"/>
    <dgm:cxn modelId="{542209A1-4F82-4A1B-B710-38E175BDDC8A}" type="presParOf" srcId="{F2F5370F-66D2-4141-AA47-33A50B90F7CF}" destId="{61184CF3-CF43-4F2C-8104-6A3AE9ABB76C}" srcOrd="2" destOrd="0" presId="urn:microsoft.com/office/officeart/2005/8/layout/hierarchy4"/>
    <dgm:cxn modelId="{CA4237AE-2AD1-4070-A9E8-70F86EAC26EF}" type="presParOf" srcId="{61184CF3-CF43-4F2C-8104-6A3AE9ABB76C}" destId="{E17A28E0-5090-4F0C-9FA1-0C9D085BA92B}" srcOrd="0" destOrd="0" presId="urn:microsoft.com/office/officeart/2005/8/layout/hierarchy4"/>
    <dgm:cxn modelId="{38969155-BFC7-4219-918E-4DA81A05210B}" type="presParOf" srcId="{E17A28E0-5090-4F0C-9FA1-0C9D085BA92B}" destId="{64056E0D-B5C8-486F-8499-E786D9D5D73E}" srcOrd="0" destOrd="0" presId="urn:microsoft.com/office/officeart/2005/8/layout/hierarchy4"/>
    <dgm:cxn modelId="{DCD73083-4380-4E08-80A7-1FDB85415822}" type="presParOf" srcId="{E17A28E0-5090-4F0C-9FA1-0C9D085BA92B}" destId="{41EF6BBD-72A7-42DB-A49D-9E5318964E33}" srcOrd="1" destOrd="0" presId="urn:microsoft.com/office/officeart/2005/8/layout/hierarchy4"/>
    <dgm:cxn modelId="{1476BBF6-9566-4A3C-9DAA-0B8D813A434C}" type="presParOf" srcId="{6EAEDAAD-0CB5-4793-ADD9-9031BDC8FCF0}" destId="{E0FDA30C-11AF-4AA8-B714-B46F6E3D1BFA}" srcOrd="1" destOrd="0" presId="urn:microsoft.com/office/officeart/2005/8/layout/hierarchy4"/>
    <dgm:cxn modelId="{1D4BD320-FCBB-4B14-ADB7-2CF3C4C433B8}" type="presParOf" srcId="{6EAEDAAD-0CB5-4793-ADD9-9031BDC8FCF0}" destId="{459B2E46-762E-48A8-AB0D-1D352FB57B6D}" srcOrd="2" destOrd="0" presId="urn:microsoft.com/office/officeart/2005/8/layout/hierarchy4"/>
    <dgm:cxn modelId="{70F1D7C7-9F97-48E1-9158-553586D58374}" type="presParOf" srcId="{459B2E46-762E-48A8-AB0D-1D352FB57B6D}" destId="{DE203CC6-D3F4-4A29-97DB-8A117E134662}" srcOrd="0" destOrd="0" presId="urn:microsoft.com/office/officeart/2005/8/layout/hierarchy4"/>
    <dgm:cxn modelId="{918EC949-4727-4EA0-BBF9-DCE6062F5072}" type="presParOf" srcId="{459B2E46-762E-48A8-AB0D-1D352FB57B6D}" destId="{0BBDAC86-1A1E-4199-B74C-AFD3C84BC366}" srcOrd="1" destOrd="0" presId="urn:microsoft.com/office/officeart/2005/8/layout/hierarchy4"/>
    <dgm:cxn modelId="{1904BBB9-9305-4CFF-AC2B-1A518B358A9D}" type="presParOf" srcId="{459B2E46-762E-48A8-AB0D-1D352FB57B6D}" destId="{FC149D94-D2CD-4A7C-8ABD-75E51B82ABFD}" srcOrd="2" destOrd="0" presId="urn:microsoft.com/office/officeart/2005/8/layout/hierarchy4"/>
    <dgm:cxn modelId="{A0EEC8C0-9140-41A2-B6E2-3DC7B91059E6}" type="presParOf" srcId="{FC149D94-D2CD-4A7C-8ABD-75E51B82ABFD}" destId="{DBF9D90C-1FE6-4BBB-8474-0EB1193A1A2D}" srcOrd="0" destOrd="0" presId="urn:microsoft.com/office/officeart/2005/8/layout/hierarchy4"/>
    <dgm:cxn modelId="{085F6C35-E862-4977-BAAB-5B37736DD556}" type="presParOf" srcId="{DBF9D90C-1FE6-4BBB-8474-0EB1193A1A2D}" destId="{AC5DDDE5-24B5-474E-A506-1CA47405655B}" srcOrd="0" destOrd="0" presId="urn:microsoft.com/office/officeart/2005/8/layout/hierarchy4"/>
    <dgm:cxn modelId="{92854635-342F-4203-9CC0-904A262D07C1}" type="presParOf" srcId="{DBF9D90C-1FE6-4BBB-8474-0EB1193A1A2D}" destId="{1B9CD09F-8620-48CB-9211-605000A3EDDA}" srcOrd="1" destOrd="0" presId="urn:microsoft.com/office/officeart/2005/8/layout/hierarchy4"/>
    <dgm:cxn modelId="{4404D0ED-EF66-44A7-A643-1C449E136AF8}" type="presParOf" srcId="{DBF9D90C-1FE6-4BBB-8474-0EB1193A1A2D}" destId="{6E4BF760-305B-487C-9B7D-990DDE91BB8E}" srcOrd="2" destOrd="0" presId="urn:microsoft.com/office/officeart/2005/8/layout/hierarchy4"/>
    <dgm:cxn modelId="{7AACA5F4-99A3-4643-8DDA-49031437790C}" type="presParOf" srcId="{6E4BF760-305B-487C-9B7D-990DDE91BB8E}" destId="{A662DCE2-6EA6-42C0-8255-71D67EDA07A0}" srcOrd="0" destOrd="0" presId="urn:microsoft.com/office/officeart/2005/8/layout/hierarchy4"/>
    <dgm:cxn modelId="{3B19CBDA-3D23-4D37-A832-E535DD73CDF7}" type="presParOf" srcId="{A662DCE2-6EA6-42C0-8255-71D67EDA07A0}" destId="{481727F1-3D82-45CE-B50E-1E05998AE022}" srcOrd="0" destOrd="0" presId="urn:microsoft.com/office/officeart/2005/8/layout/hierarchy4"/>
    <dgm:cxn modelId="{99326DF3-8817-4FB7-98E8-CBCC42924025}" type="presParOf" srcId="{A662DCE2-6EA6-42C0-8255-71D67EDA07A0}" destId="{E81214F8-D7F3-410A-AAC3-7ACA2747818B}" srcOrd="1" destOrd="0" presId="urn:microsoft.com/office/officeart/2005/8/layout/hierarchy4"/>
    <dgm:cxn modelId="{AD742B14-746F-4632-A24B-F109AA0F4428}" type="presParOf" srcId="{6E4BF760-305B-487C-9B7D-990DDE91BB8E}" destId="{C840B5C2-6099-4479-AFB8-C0E848FD46CE}" srcOrd="1" destOrd="0" presId="urn:microsoft.com/office/officeart/2005/8/layout/hierarchy4"/>
    <dgm:cxn modelId="{0EB58436-576B-4FC1-A4CC-ED27CBA154D4}" type="presParOf" srcId="{6E4BF760-305B-487C-9B7D-990DDE91BB8E}" destId="{0F31D389-65BC-4C29-B2B5-D6B7605C13C2}" srcOrd="2" destOrd="0" presId="urn:microsoft.com/office/officeart/2005/8/layout/hierarchy4"/>
    <dgm:cxn modelId="{1F572D52-D0A3-4C59-BAC2-7069EFBC1090}" type="presParOf" srcId="{0F31D389-65BC-4C29-B2B5-D6B7605C13C2}" destId="{D00F04B1-5DEE-4C49-B280-481DCA979B1E}" srcOrd="0" destOrd="0" presId="urn:microsoft.com/office/officeart/2005/8/layout/hierarchy4"/>
    <dgm:cxn modelId="{FB61EB3D-BE51-442E-9F0F-ADC38806C99D}" type="presParOf" srcId="{0F31D389-65BC-4C29-B2B5-D6B7605C13C2}" destId="{318BDBF9-4325-4CDD-8BD6-0469B4675836}" srcOrd="1" destOrd="0" presId="urn:microsoft.com/office/officeart/2005/8/layout/hierarchy4"/>
    <dgm:cxn modelId="{ECEFD321-D8C5-4A2F-8966-2F8C0C18E8D2}" type="presParOf" srcId="{FC149D94-D2CD-4A7C-8ABD-75E51B82ABFD}" destId="{FBEC5105-1A42-44A1-B843-E9D628D6F427}" srcOrd="1" destOrd="0" presId="urn:microsoft.com/office/officeart/2005/8/layout/hierarchy4"/>
    <dgm:cxn modelId="{36672CD7-A981-4926-AD8B-994189C03F40}" type="presParOf" srcId="{FC149D94-D2CD-4A7C-8ABD-75E51B82ABFD}" destId="{32A69660-F936-4E4D-A6EA-3208A45B2EC9}" srcOrd="2" destOrd="0" presId="urn:microsoft.com/office/officeart/2005/8/layout/hierarchy4"/>
    <dgm:cxn modelId="{93979503-471D-406C-BC8A-E7AF6BF9B2CC}" type="presParOf" srcId="{32A69660-F936-4E4D-A6EA-3208A45B2EC9}" destId="{E664D5AB-5EC5-47F9-8B63-F4877D071F1B}" srcOrd="0" destOrd="0" presId="urn:microsoft.com/office/officeart/2005/8/layout/hierarchy4"/>
    <dgm:cxn modelId="{8CC740B6-AD18-4BB0-BEDB-2273136AE4E3}" type="presParOf" srcId="{32A69660-F936-4E4D-A6EA-3208A45B2EC9}" destId="{A4D070BE-2A0C-4F23-BB3B-004C74127522}" srcOrd="1" destOrd="0" presId="urn:microsoft.com/office/officeart/2005/8/layout/hierarchy4"/>
    <dgm:cxn modelId="{53237A97-DD64-42AB-8168-34076703CF13}" type="presParOf" srcId="{32A69660-F936-4E4D-A6EA-3208A45B2EC9}" destId="{6269B034-A2C4-4830-A31D-ACFDA998AE95}" srcOrd="2" destOrd="0" presId="urn:microsoft.com/office/officeart/2005/8/layout/hierarchy4"/>
    <dgm:cxn modelId="{DE5568AF-BFE1-4827-AB49-0E2F997D2FD6}" type="presParOf" srcId="{6269B034-A2C4-4830-A31D-ACFDA998AE95}" destId="{0F6FCC66-8AB6-4AC0-B004-629ABFFAE3CD}" srcOrd="0" destOrd="0" presId="urn:microsoft.com/office/officeart/2005/8/layout/hierarchy4"/>
    <dgm:cxn modelId="{D481E0D2-2FFB-41EC-8288-3AEF3D4DD319}" type="presParOf" srcId="{0F6FCC66-8AB6-4AC0-B004-629ABFFAE3CD}" destId="{BAA1B695-A05D-4580-B30C-0DE3B11E7154}" srcOrd="0" destOrd="0" presId="urn:microsoft.com/office/officeart/2005/8/layout/hierarchy4"/>
    <dgm:cxn modelId="{E76BB15F-870E-4812-913A-71AEA884B2B4}" type="presParOf" srcId="{0F6FCC66-8AB6-4AC0-B004-629ABFFAE3CD}" destId="{E054D2D2-69B9-4E97-AC28-D378EABA6698}" srcOrd="1" destOrd="0" presId="urn:microsoft.com/office/officeart/2005/8/layout/hierarchy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0403B97C-FF13-442E-9194-3DEF7D5B97F6}" type="doc">
      <dgm:prSet loTypeId="urn:microsoft.com/office/officeart/2005/8/layout/list1" loCatId="list" qsTypeId="urn:microsoft.com/office/officeart/2005/8/quickstyle/simple5" qsCatId="simple" csTypeId="urn:microsoft.com/office/officeart/2005/8/colors/colorful3" csCatId="colorful" phldr="1"/>
      <dgm:spPr/>
      <dgm:t>
        <a:bodyPr/>
        <a:lstStyle/>
        <a:p>
          <a:endParaRPr lang="es-ES"/>
        </a:p>
      </dgm:t>
    </dgm:pt>
    <dgm:pt modelId="{D048E8CE-9851-4FFC-A960-9FE2DC5A93F5}">
      <dgm:prSet phldrT="[Texto]" custT="1"/>
      <dgm:spPr/>
      <dgm:t>
        <a:bodyPr/>
        <a:lstStyle/>
        <a:p>
          <a:r>
            <a:rPr lang="es-ES" altLang="es-MX" sz="1600">
              <a:cs typeface="Times New Roman" panose="02020603050405020304" pitchFamily="18" charset="0"/>
            </a:rPr>
            <a:t>Conocemos el costo relativo de etiquetar mal cada clase y debemos obtener una regla que pueda tomar cualquier </a:t>
          </a:r>
          <a:r>
            <a:rPr lang="es-ES" altLang="es-MX" sz="1600" i="1">
              <a:latin typeface="Times New Roman" panose="02020603050405020304" pitchFamily="18" charset="0"/>
              <a:cs typeface="Times New Roman" panose="02020603050405020304" pitchFamily="18" charset="0"/>
            </a:rPr>
            <a:t>x</a:t>
          </a:r>
          <a:r>
            <a:rPr lang="es-ES" altLang="es-MX" sz="1600">
              <a:cs typeface="Times New Roman" panose="02020603050405020304" pitchFamily="18" charset="0"/>
            </a:rPr>
            <a:t> y asignarle una clase.</a:t>
          </a:r>
          <a:endParaRPr lang="es-ES" sz="1600" dirty="0"/>
        </a:p>
      </dgm:t>
    </dgm:pt>
    <dgm:pt modelId="{5C4CFA5B-65A1-45F8-A762-9DF86F14BBDA}" type="parTrans" cxnId="{85309CE5-BF19-4BD5-9C96-4A6A477B0318}">
      <dgm:prSet/>
      <dgm:spPr/>
      <dgm:t>
        <a:bodyPr/>
        <a:lstStyle/>
        <a:p>
          <a:endParaRPr lang="es-ES" sz="4800"/>
        </a:p>
      </dgm:t>
    </dgm:pt>
    <dgm:pt modelId="{A885B482-5ECD-420F-A61F-D2AFAF6E4861}" type="sibTrans" cxnId="{85309CE5-BF19-4BD5-9C96-4A6A477B0318}">
      <dgm:prSet/>
      <dgm:spPr/>
      <dgm:t>
        <a:bodyPr/>
        <a:lstStyle/>
        <a:p>
          <a:endParaRPr lang="es-ES" sz="4800"/>
        </a:p>
      </dgm:t>
    </dgm:pt>
    <dgm:pt modelId="{D8682611-933B-4FDA-827C-465FC868F248}">
      <dgm:prSet phldrT="[Texto]" custT="1"/>
      <dgm:spPr/>
      <dgm:t>
        <a:bodyPr/>
        <a:lstStyle/>
        <a:p>
          <a:r>
            <a:rPr lang="es-ES" sz="1600" dirty="0"/>
            <a:t>Aprendizaje automático es la parte básica que tienen en común los diferentes tipos de clasificadores que existen</a:t>
          </a:r>
        </a:p>
      </dgm:t>
    </dgm:pt>
    <dgm:pt modelId="{5D3DEB81-0C7A-4310-A395-71DD293F464D}" type="sibTrans" cxnId="{B4CAB3D2-9859-4A1B-B290-DAAD37B49541}">
      <dgm:prSet/>
      <dgm:spPr/>
      <dgm:t>
        <a:bodyPr/>
        <a:lstStyle/>
        <a:p>
          <a:endParaRPr lang="es-ES" sz="4800"/>
        </a:p>
      </dgm:t>
    </dgm:pt>
    <dgm:pt modelId="{39DC15F1-240B-45EF-B9F2-70B1770134E8}" type="parTrans" cxnId="{B4CAB3D2-9859-4A1B-B290-DAAD37B49541}">
      <dgm:prSet/>
      <dgm:spPr/>
      <dgm:t>
        <a:bodyPr/>
        <a:lstStyle/>
        <a:p>
          <a:endParaRPr lang="es-ES" sz="4800"/>
        </a:p>
      </dgm:t>
    </dgm:pt>
    <dgm:pt modelId="{61A29995-DFDC-4414-831E-216661752279}">
      <dgm:prSet phldrT="[Texto]" custT="1"/>
      <dgm:spPr/>
      <dgm:t>
        <a:bodyPr/>
        <a:lstStyle/>
        <a:p>
          <a:r>
            <a:rPr lang="es-ES" altLang="es-MX" sz="1600" b="1" i="1" dirty="0"/>
            <a:t>Bayesiano, </a:t>
          </a:r>
          <a:endParaRPr lang="es-ES" sz="1600" dirty="0"/>
        </a:p>
      </dgm:t>
    </dgm:pt>
    <dgm:pt modelId="{AE3CE6DA-0F6B-47CC-8B55-52C7858F5FEE}" type="parTrans" cxnId="{3841CA96-A55F-43A8-9E72-4A18D58DB73B}">
      <dgm:prSet/>
      <dgm:spPr/>
      <dgm:t>
        <a:bodyPr/>
        <a:lstStyle/>
        <a:p>
          <a:endParaRPr lang="es-ES" sz="4800"/>
        </a:p>
      </dgm:t>
    </dgm:pt>
    <dgm:pt modelId="{1E40C7BE-3101-4F96-A58E-76D3FC178F82}" type="sibTrans" cxnId="{3841CA96-A55F-43A8-9E72-4A18D58DB73B}">
      <dgm:prSet/>
      <dgm:spPr/>
      <dgm:t>
        <a:bodyPr/>
        <a:lstStyle/>
        <a:p>
          <a:endParaRPr lang="es-ES" sz="4800"/>
        </a:p>
      </dgm:t>
    </dgm:pt>
    <dgm:pt modelId="{0A614B5A-B2EC-4666-A9CA-FCC99FA7EC96}">
      <dgm:prSet phldrT="[Texto]" custT="1"/>
      <dgm:spPr/>
      <dgm:t>
        <a:bodyPr/>
        <a:lstStyle/>
        <a:p>
          <a:r>
            <a:rPr lang="es-ES" altLang="es-MX" sz="1600" b="1" i="1" dirty="0" err="1"/>
            <a:t>Parzen</a:t>
          </a:r>
          <a:endParaRPr lang="es-ES" sz="1600" dirty="0"/>
        </a:p>
      </dgm:t>
    </dgm:pt>
    <dgm:pt modelId="{112A8E9B-A489-4F81-BA36-8D43E4E63255}" type="parTrans" cxnId="{65AD2DB3-ADB5-40DB-8F01-F6833CD6A91C}">
      <dgm:prSet/>
      <dgm:spPr/>
      <dgm:t>
        <a:bodyPr/>
        <a:lstStyle/>
        <a:p>
          <a:endParaRPr lang="es-ES" sz="4800"/>
        </a:p>
      </dgm:t>
    </dgm:pt>
    <dgm:pt modelId="{6082F583-4BCF-45B4-88EA-9FBA94704C0F}" type="sibTrans" cxnId="{65AD2DB3-ADB5-40DB-8F01-F6833CD6A91C}">
      <dgm:prSet/>
      <dgm:spPr/>
      <dgm:t>
        <a:bodyPr/>
        <a:lstStyle/>
        <a:p>
          <a:endParaRPr lang="es-ES" sz="4800"/>
        </a:p>
      </dgm:t>
    </dgm:pt>
    <dgm:pt modelId="{11C7B649-19C1-41E0-94A4-76E6F7AF5482}">
      <dgm:prSet phldrT="[Texto]" custT="1"/>
      <dgm:spPr/>
      <dgm:t>
        <a:bodyPr/>
        <a:lstStyle/>
        <a:p>
          <a:r>
            <a:rPr lang="es-ES" altLang="es-MX" sz="1600" b="1" i="1" dirty="0" err="1"/>
            <a:t>Backpropagation</a:t>
          </a:r>
          <a:endParaRPr lang="es-ES" sz="1600" dirty="0"/>
        </a:p>
      </dgm:t>
    </dgm:pt>
    <dgm:pt modelId="{D064D362-5DB5-4DC2-A92B-57A31AA16BD4}" type="parTrans" cxnId="{6BDA053D-7CE2-4636-A7B6-1A9EAE04A73D}">
      <dgm:prSet/>
      <dgm:spPr/>
      <dgm:t>
        <a:bodyPr/>
        <a:lstStyle/>
        <a:p>
          <a:endParaRPr lang="es-ES" sz="4800"/>
        </a:p>
      </dgm:t>
    </dgm:pt>
    <dgm:pt modelId="{460CFCF5-838B-4D55-871E-0B8E9DE2BEBB}" type="sibTrans" cxnId="{6BDA053D-7CE2-4636-A7B6-1A9EAE04A73D}">
      <dgm:prSet/>
      <dgm:spPr/>
      <dgm:t>
        <a:bodyPr/>
        <a:lstStyle/>
        <a:p>
          <a:endParaRPr lang="es-ES" sz="4800"/>
        </a:p>
      </dgm:t>
    </dgm:pt>
    <dgm:pt modelId="{AD93C046-A2E8-4F34-AA7D-75838283C9C1}">
      <dgm:prSet phldrT="[Texto]" custT="1"/>
      <dgm:spPr/>
      <dgm:t>
        <a:bodyPr/>
        <a:lstStyle/>
        <a:p>
          <a:r>
            <a:rPr lang="es-ES" altLang="es-MX" sz="1600" b="1" i="1" dirty="0"/>
            <a:t>PCA (Principal </a:t>
          </a:r>
          <a:r>
            <a:rPr lang="es-ES" altLang="es-MX" sz="1600" b="1" i="1" dirty="0" err="1"/>
            <a:t>Component</a:t>
          </a:r>
          <a:r>
            <a:rPr lang="es-ES" altLang="es-MX" sz="1600" b="1" i="1" dirty="0"/>
            <a:t> </a:t>
          </a:r>
          <a:r>
            <a:rPr lang="es-ES" altLang="es-MX" sz="1600" b="1" i="1" dirty="0" err="1"/>
            <a:t>Analysis</a:t>
          </a:r>
          <a:r>
            <a:rPr lang="es-ES" altLang="es-MX" sz="1600" b="1" i="1" dirty="0"/>
            <a:t>), </a:t>
          </a:r>
          <a:endParaRPr lang="es-ES" sz="1600" dirty="0"/>
        </a:p>
      </dgm:t>
    </dgm:pt>
    <dgm:pt modelId="{01CE2900-9B5F-4DFC-8996-F50454895685}" type="parTrans" cxnId="{E384783B-B92A-4EA5-AA2C-1F97BA5CDEA1}">
      <dgm:prSet/>
      <dgm:spPr/>
      <dgm:t>
        <a:bodyPr/>
        <a:lstStyle/>
        <a:p>
          <a:endParaRPr lang="es-ES" sz="4800"/>
        </a:p>
      </dgm:t>
    </dgm:pt>
    <dgm:pt modelId="{C735ECD2-0A43-4D98-BAED-30DB8518E6E5}" type="sibTrans" cxnId="{E384783B-B92A-4EA5-AA2C-1F97BA5CDEA1}">
      <dgm:prSet/>
      <dgm:spPr/>
      <dgm:t>
        <a:bodyPr/>
        <a:lstStyle/>
        <a:p>
          <a:endParaRPr lang="es-ES" sz="4800"/>
        </a:p>
      </dgm:t>
    </dgm:pt>
    <dgm:pt modelId="{EC8BEF4B-CF8F-4C57-AF99-6E8F9F806569}">
      <dgm:prSet phldrT="[Texto]" custT="1"/>
      <dgm:spPr/>
      <dgm:t>
        <a:bodyPr/>
        <a:lstStyle/>
        <a:p>
          <a:r>
            <a:rPr lang="es-ES" altLang="es-MX" sz="1600" b="1" i="1" dirty="0"/>
            <a:t>Máquinas de vectores de soporte (</a:t>
          </a:r>
          <a:r>
            <a:rPr lang="es-ES" altLang="es-MX" sz="1600" b="1" i="1" dirty="0" err="1"/>
            <a:t>Support</a:t>
          </a:r>
          <a:r>
            <a:rPr lang="es-ES" altLang="es-MX" sz="1600" b="1" i="1" dirty="0"/>
            <a:t> vector machine)</a:t>
          </a:r>
          <a:endParaRPr lang="es-ES" sz="1600" dirty="0"/>
        </a:p>
      </dgm:t>
    </dgm:pt>
    <dgm:pt modelId="{EE45FF61-0E5D-4326-A3AC-409A48212DD5}" type="parTrans" cxnId="{4ED1FEDF-4013-4933-ABB9-3DABE96A97B8}">
      <dgm:prSet/>
      <dgm:spPr/>
      <dgm:t>
        <a:bodyPr/>
        <a:lstStyle/>
        <a:p>
          <a:endParaRPr lang="es-ES" sz="4800"/>
        </a:p>
      </dgm:t>
    </dgm:pt>
    <dgm:pt modelId="{77C8ACC6-20F2-4E72-8B20-210C70AC2C25}" type="sibTrans" cxnId="{4ED1FEDF-4013-4933-ABB9-3DABE96A97B8}">
      <dgm:prSet/>
      <dgm:spPr/>
      <dgm:t>
        <a:bodyPr/>
        <a:lstStyle/>
        <a:p>
          <a:endParaRPr lang="es-ES" sz="4800"/>
        </a:p>
      </dgm:t>
    </dgm:pt>
    <dgm:pt modelId="{2A87FB9E-ABE6-4CB9-AFDD-C6EA8C5B05EC}">
      <dgm:prSet phldrT="[Texto]" custT="1"/>
      <dgm:spPr/>
      <dgm:t>
        <a:bodyPr/>
        <a:lstStyle/>
        <a:p>
          <a:r>
            <a:rPr lang="es-ES" altLang="es-MX" sz="1600" b="1" i="1" dirty="0"/>
            <a:t>Memorias </a:t>
          </a:r>
          <a:r>
            <a:rPr lang="es-ES" altLang="es-MX" sz="1600" b="1" i="1" dirty="0" err="1"/>
            <a:t>asoiativas</a:t>
          </a:r>
          <a:r>
            <a:rPr lang="es-ES" altLang="es-MX" sz="1600" b="1" i="1" dirty="0"/>
            <a:t> (</a:t>
          </a:r>
          <a:r>
            <a:rPr lang="es-ES" altLang="es-MX" sz="1600" b="1" i="1" dirty="0" err="1"/>
            <a:t>Hopfield</a:t>
          </a:r>
          <a:r>
            <a:rPr lang="es-ES" altLang="es-MX" sz="1600" b="1" i="1" dirty="0"/>
            <a:t>)</a:t>
          </a:r>
          <a:endParaRPr lang="es-ES" sz="1600" dirty="0"/>
        </a:p>
      </dgm:t>
    </dgm:pt>
    <dgm:pt modelId="{3F644FD3-A88B-4A14-949D-1656C5CA74C1}" type="parTrans" cxnId="{7553EEB9-482E-474B-BA00-A4066DD7C958}">
      <dgm:prSet/>
      <dgm:spPr/>
      <dgm:t>
        <a:bodyPr/>
        <a:lstStyle/>
        <a:p>
          <a:endParaRPr lang="es-ES" sz="4800"/>
        </a:p>
      </dgm:t>
    </dgm:pt>
    <dgm:pt modelId="{230D9DDE-90FA-4DC3-BB7E-42C0ECCBC3EC}" type="sibTrans" cxnId="{7553EEB9-482E-474B-BA00-A4066DD7C958}">
      <dgm:prSet/>
      <dgm:spPr/>
      <dgm:t>
        <a:bodyPr/>
        <a:lstStyle/>
        <a:p>
          <a:endParaRPr lang="es-ES" sz="4800"/>
        </a:p>
      </dgm:t>
    </dgm:pt>
    <dgm:pt modelId="{2F1CCD4A-F9D9-4F3C-BEDB-74DE74DCCB6B}">
      <dgm:prSet phldrT="[Texto]" custT="1"/>
      <dgm:spPr/>
      <dgm:t>
        <a:bodyPr/>
        <a:lstStyle/>
        <a:p>
          <a:r>
            <a:rPr lang="es-ES" altLang="es-MX" sz="1600" b="1" i="1" dirty="0"/>
            <a:t>K-NN, Etc.</a:t>
          </a:r>
          <a:endParaRPr lang="es-ES" sz="1600" dirty="0"/>
        </a:p>
      </dgm:t>
    </dgm:pt>
    <dgm:pt modelId="{4D20AC8F-DDBE-4D84-9D02-3634E64245E0}" type="parTrans" cxnId="{70F3B692-3A56-4EF4-B8E2-59217381166E}">
      <dgm:prSet/>
      <dgm:spPr/>
      <dgm:t>
        <a:bodyPr/>
        <a:lstStyle/>
        <a:p>
          <a:endParaRPr lang="es-ES" sz="4800"/>
        </a:p>
      </dgm:t>
    </dgm:pt>
    <dgm:pt modelId="{324451FB-BF2E-415C-A8A3-27B4AE629908}" type="sibTrans" cxnId="{70F3B692-3A56-4EF4-B8E2-59217381166E}">
      <dgm:prSet/>
      <dgm:spPr/>
      <dgm:t>
        <a:bodyPr/>
        <a:lstStyle/>
        <a:p>
          <a:endParaRPr lang="es-ES" sz="4800"/>
        </a:p>
      </dgm:t>
    </dgm:pt>
    <dgm:pt modelId="{2D1EEC6E-5A75-4BDB-A607-8443A73EDFE6}">
      <dgm:prSet phldrT="[Texto]" custT="1"/>
      <dgm:spPr/>
      <dgm:t>
        <a:bodyPr/>
        <a:lstStyle/>
        <a:p>
          <a:r>
            <a:rPr lang="es-ES" altLang="es-MX" sz="1600" b="1" i="1"/>
            <a:t>Algunos </a:t>
          </a:r>
          <a:r>
            <a:rPr lang="es-ES" altLang="es-MX" sz="1600" b="1" i="1" dirty="0"/>
            <a:t>clasificadores populares:</a:t>
          </a:r>
          <a:endParaRPr lang="es-ES" sz="1600" dirty="0"/>
        </a:p>
      </dgm:t>
    </dgm:pt>
    <dgm:pt modelId="{CE4FFD83-D008-402A-9C00-28A12A4AFFA7}" type="parTrans" cxnId="{D9550FD3-3A03-4033-8503-2D702E38D53D}">
      <dgm:prSet/>
      <dgm:spPr/>
      <dgm:t>
        <a:bodyPr/>
        <a:lstStyle/>
        <a:p>
          <a:endParaRPr lang="es-ES" sz="4800"/>
        </a:p>
      </dgm:t>
    </dgm:pt>
    <dgm:pt modelId="{74292160-9DA8-4FE7-8095-A4DF9848E5E3}" type="sibTrans" cxnId="{D9550FD3-3A03-4033-8503-2D702E38D53D}">
      <dgm:prSet/>
      <dgm:spPr/>
      <dgm:t>
        <a:bodyPr/>
        <a:lstStyle/>
        <a:p>
          <a:endParaRPr lang="es-ES" sz="4800"/>
        </a:p>
      </dgm:t>
    </dgm:pt>
    <dgm:pt modelId="{AB729899-9E6D-4FFE-902F-662D826249EA}" type="pres">
      <dgm:prSet presAssocID="{0403B97C-FF13-442E-9194-3DEF7D5B97F6}" presName="linear" presStyleCnt="0">
        <dgm:presLayoutVars>
          <dgm:dir/>
          <dgm:animLvl val="lvl"/>
          <dgm:resizeHandles val="exact"/>
        </dgm:presLayoutVars>
      </dgm:prSet>
      <dgm:spPr/>
    </dgm:pt>
    <dgm:pt modelId="{A73CE83A-2713-41EA-821F-FD662F2C7667}" type="pres">
      <dgm:prSet presAssocID="{D048E8CE-9851-4FFC-A960-9FE2DC5A93F5}" presName="parentLin" presStyleCnt="0"/>
      <dgm:spPr/>
    </dgm:pt>
    <dgm:pt modelId="{23211AB7-7CE8-431E-9674-95FCCEB7C1B3}" type="pres">
      <dgm:prSet presAssocID="{D048E8CE-9851-4FFC-A960-9FE2DC5A93F5}" presName="parentLeftMargin" presStyleLbl="node1" presStyleIdx="0" presStyleCnt="3"/>
      <dgm:spPr/>
    </dgm:pt>
    <dgm:pt modelId="{A82C0A04-1607-422D-97C4-9B7AC632E25D}" type="pres">
      <dgm:prSet presAssocID="{D048E8CE-9851-4FFC-A960-9FE2DC5A93F5}" presName="parentText" presStyleLbl="node1" presStyleIdx="0" presStyleCnt="3">
        <dgm:presLayoutVars>
          <dgm:chMax val="0"/>
          <dgm:bulletEnabled val="1"/>
        </dgm:presLayoutVars>
      </dgm:prSet>
      <dgm:spPr/>
    </dgm:pt>
    <dgm:pt modelId="{DBF10F19-5AA9-4F97-9BF6-F1B360149A93}" type="pres">
      <dgm:prSet presAssocID="{D048E8CE-9851-4FFC-A960-9FE2DC5A93F5}" presName="negativeSpace" presStyleCnt="0"/>
      <dgm:spPr/>
    </dgm:pt>
    <dgm:pt modelId="{C8D5B9DE-42B3-4573-BD87-A2685A8D985F}" type="pres">
      <dgm:prSet presAssocID="{D048E8CE-9851-4FFC-A960-9FE2DC5A93F5}" presName="childText" presStyleLbl="conFgAcc1" presStyleIdx="0" presStyleCnt="3">
        <dgm:presLayoutVars>
          <dgm:bulletEnabled val="1"/>
        </dgm:presLayoutVars>
      </dgm:prSet>
      <dgm:spPr/>
    </dgm:pt>
    <dgm:pt modelId="{FC1F719F-F9A1-4AF6-8912-C6A4A2861368}" type="pres">
      <dgm:prSet presAssocID="{A885B482-5ECD-420F-A61F-D2AFAF6E4861}" presName="spaceBetweenRectangles" presStyleCnt="0"/>
      <dgm:spPr/>
    </dgm:pt>
    <dgm:pt modelId="{6DE42A6C-6884-40D5-85EB-DA8F30BD50DD}" type="pres">
      <dgm:prSet presAssocID="{D8682611-933B-4FDA-827C-465FC868F248}" presName="parentLin" presStyleCnt="0"/>
      <dgm:spPr/>
    </dgm:pt>
    <dgm:pt modelId="{7E87B38B-2857-4108-AB6E-8DED2DF12B3B}" type="pres">
      <dgm:prSet presAssocID="{D8682611-933B-4FDA-827C-465FC868F248}" presName="parentLeftMargin" presStyleLbl="node1" presStyleIdx="0" presStyleCnt="3"/>
      <dgm:spPr/>
    </dgm:pt>
    <dgm:pt modelId="{2A151C19-EB20-41F2-B152-86798B59E67C}" type="pres">
      <dgm:prSet presAssocID="{D8682611-933B-4FDA-827C-465FC868F248}" presName="parentText" presStyleLbl="node1" presStyleIdx="1" presStyleCnt="3">
        <dgm:presLayoutVars>
          <dgm:chMax val="0"/>
          <dgm:bulletEnabled val="1"/>
        </dgm:presLayoutVars>
      </dgm:prSet>
      <dgm:spPr/>
    </dgm:pt>
    <dgm:pt modelId="{6400080C-2CCC-4622-95C1-3EE350AE0C6F}" type="pres">
      <dgm:prSet presAssocID="{D8682611-933B-4FDA-827C-465FC868F248}" presName="negativeSpace" presStyleCnt="0"/>
      <dgm:spPr/>
    </dgm:pt>
    <dgm:pt modelId="{9125AF8A-5302-40ED-8F66-F1DB431344C4}" type="pres">
      <dgm:prSet presAssocID="{D8682611-933B-4FDA-827C-465FC868F248}" presName="childText" presStyleLbl="conFgAcc1" presStyleIdx="1" presStyleCnt="3">
        <dgm:presLayoutVars>
          <dgm:bulletEnabled val="1"/>
        </dgm:presLayoutVars>
      </dgm:prSet>
      <dgm:spPr/>
    </dgm:pt>
    <dgm:pt modelId="{BF48A311-0323-47BF-A321-0217FA51A82D}" type="pres">
      <dgm:prSet presAssocID="{5D3DEB81-0C7A-4310-A395-71DD293F464D}" presName="spaceBetweenRectangles" presStyleCnt="0"/>
      <dgm:spPr/>
    </dgm:pt>
    <dgm:pt modelId="{3F1F454E-5DAE-4385-A426-2965B78DDCDA}" type="pres">
      <dgm:prSet presAssocID="{2D1EEC6E-5A75-4BDB-A607-8443A73EDFE6}" presName="parentLin" presStyleCnt="0"/>
      <dgm:spPr/>
    </dgm:pt>
    <dgm:pt modelId="{1E041F61-3E7B-426B-BBC4-179D46F3C792}" type="pres">
      <dgm:prSet presAssocID="{2D1EEC6E-5A75-4BDB-A607-8443A73EDFE6}" presName="parentLeftMargin" presStyleLbl="node1" presStyleIdx="1" presStyleCnt="3"/>
      <dgm:spPr/>
    </dgm:pt>
    <dgm:pt modelId="{BE706380-74BE-4411-B614-9B9BF805411C}" type="pres">
      <dgm:prSet presAssocID="{2D1EEC6E-5A75-4BDB-A607-8443A73EDFE6}" presName="parentText" presStyleLbl="node1" presStyleIdx="2" presStyleCnt="3">
        <dgm:presLayoutVars>
          <dgm:chMax val="0"/>
          <dgm:bulletEnabled val="1"/>
        </dgm:presLayoutVars>
      </dgm:prSet>
      <dgm:spPr/>
    </dgm:pt>
    <dgm:pt modelId="{24CB1BAD-01C7-476F-A3BB-916511743821}" type="pres">
      <dgm:prSet presAssocID="{2D1EEC6E-5A75-4BDB-A607-8443A73EDFE6}" presName="negativeSpace" presStyleCnt="0"/>
      <dgm:spPr/>
    </dgm:pt>
    <dgm:pt modelId="{EF8FAC39-FCA0-484D-BA0E-BFA2415C88C4}" type="pres">
      <dgm:prSet presAssocID="{2D1EEC6E-5A75-4BDB-A607-8443A73EDFE6}" presName="childText" presStyleLbl="conFgAcc1" presStyleIdx="2" presStyleCnt="3">
        <dgm:presLayoutVars>
          <dgm:bulletEnabled val="1"/>
        </dgm:presLayoutVars>
      </dgm:prSet>
      <dgm:spPr/>
    </dgm:pt>
  </dgm:ptLst>
  <dgm:cxnLst>
    <dgm:cxn modelId="{FB35C304-192B-4DDE-96F2-0836BDC4CDE4}" type="presOf" srcId="{2D1EEC6E-5A75-4BDB-A607-8443A73EDFE6}" destId="{BE706380-74BE-4411-B614-9B9BF805411C}" srcOrd="1" destOrd="0" presId="urn:microsoft.com/office/officeart/2005/8/layout/list1"/>
    <dgm:cxn modelId="{E384783B-B92A-4EA5-AA2C-1F97BA5CDEA1}" srcId="{2D1EEC6E-5A75-4BDB-A607-8443A73EDFE6}" destId="{AD93C046-A2E8-4F34-AA7D-75838283C9C1}" srcOrd="3" destOrd="0" parTransId="{01CE2900-9B5F-4DFC-8996-F50454895685}" sibTransId="{C735ECD2-0A43-4D98-BAED-30DB8518E6E5}"/>
    <dgm:cxn modelId="{6BDA053D-7CE2-4636-A7B6-1A9EAE04A73D}" srcId="{2D1EEC6E-5A75-4BDB-A607-8443A73EDFE6}" destId="{11C7B649-19C1-41E0-94A4-76E6F7AF5482}" srcOrd="2" destOrd="0" parTransId="{D064D362-5DB5-4DC2-A92B-57A31AA16BD4}" sibTransId="{460CFCF5-838B-4D55-871E-0B8E9DE2BEBB}"/>
    <dgm:cxn modelId="{F950F35C-12A4-49EF-A124-AEEE9316DBA8}" type="presOf" srcId="{0403B97C-FF13-442E-9194-3DEF7D5B97F6}" destId="{AB729899-9E6D-4FFE-902F-662D826249EA}" srcOrd="0" destOrd="0" presId="urn:microsoft.com/office/officeart/2005/8/layout/list1"/>
    <dgm:cxn modelId="{DEC93F41-3F0B-4E8D-AF96-C55E1F51C387}" type="presOf" srcId="{D048E8CE-9851-4FFC-A960-9FE2DC5A93F5}" destId="{23211AB7-7CE8-431E-9674-95FCCEB7C1B3}" srcOrd="0" destOrd="0" presId="urn:microsoft.com/office/officeart/2005/8/layout/list1"/>
    <dgm:cxn modelId="{3AE08664-3746-424A-BEDB-A3B7402397B3}" type="presOf" srcId="{D048E8CE-9851-4FFC-A960-9FE2DC5A93F5}" destId="{A82C0A04-1607-422D-97C4-9B7AC632E25D}" srcOrd="1" destOrd="0" presId="urn:microsoft.com/office/officeart/2005/8/layout/list1"/>
    <dgm:cxn modelId="{CC49D378-D76E-4006-8096-3AAAFA7AB2C7}" type="presOf" srcId="{0A614B5A-B2EC-4666-A9CA-FCC99FA7EC96}" destId="{EF8FAC39-FCA0-484D-BA0E-BFA2415C88C4}" srcOrd="0" destOrd="1" presId="urn:microsoft.com/office/officeart/2005/8/layout/list1"/>
    <dgm:cxn modelId="{704F4289-E77E-441F-986B-03CD3D07AB74}" type="presOf" srcId="{AD93C046-A2E8-4F34-AA7D-75838283C9C1}" destId="{EF8FAC39-FCA0-484D-BA0E-BFA2415C88C4}" srcOrd="0" destOrd="3" presId="urn:microsoft.com/office/officeart/2005/8/layout/list1"/>
    <dgm:cxn modelId="{70F3B692-3A56-4EF4-B8E2-59217381166E}" srcId="{2D1EEC6E-5A75-4BDB-A607-8443A73EDFE6}" destId="{2F1CCD4A-F9D9-4F3C-BEDB-74DE74DCCB6B}" srcOrd="6" destOrd="0" parTransId="{4D20AC8F-DDBE-4D84-9D02-3634E64245E0}" sibTransId="{324451FB-BF2E-415C-A8A3-27B4AE629908}"/>
    <dgm:cxn modelId="{3841CA96-A55F-43A8-9E72-4A18D58DB73B}" srcId="{2D1EEC6E-5A75-4BDB-A607-8443A73EDFE6}" destId="{61A29995-DFDC-4414-831E-216661752279}" srcOrd="0" destOrd="0" parTransId="{AE3CE6DA-0F6B-47CC-8B55-52C7858F5FEE}" sibTransId="{1E40C7BE-3101-4F96-A58E-76D3FC178F82}"/>
    <dgm:cxn modelId="{5061E499-BB7E-4AB7-ACC6-CC9D281196C9}" type="presOf" srcId="{11C7B649-19C1-41E0-94A4-76E6F7AF5482}" destId="{EF8FAC39-FCA0-484D-BA0E-BFA2415C88C4}" srcOrd="0" destOrd="2" presId="urn:microsoft.com/office/officeart/2005/8/layout/list1"/>
    <dgm:cxn modelId="{BC46B99A-143D-41CB-953A-2420AB27A4DB}" type="presOf" srcId="{2F1CCD4A-F9D9-4F3C-BEDB-74DE74DCCB6B}" destId="{EF8FAC39-FCA0-484D-BA0E-BFA2415C88C4}" srcOrd="0" destOrd="6" presId="urn:microsoft.com/office/officeart/2005/8/layout/list1"/>
    <dgm:cxn modelId="{6AC3249C-236D-4190-9BB2-D90E5F75F99C}" type="presOf" srcId="{2A87FB9E-ABE6-4CB9-AFDD-C6EA8C5B05EC}" destId="{EF8FAC39-FCA0-484D-BA0E-BFA2415C88C4}" srcOrd="0" destOrd="5" presId="urn:microsoft.com/office/officeart/2005/8/layout/list1"/>
    <dgm:cxn modelId="{7B34E8B1-07A8-441B-92DB-66FA883F492D}" type="presOf" srcId="{D8682611-933B-4FDA-827C-465FC868F248}" destId="{7E87B38B-2857-4108-AB6E-8DED2DF12B3B}" srcOrd="0" destOrd="0" presId="urn:microsoft.com/office/officeart/2005/8/layout/list1"/>
    <dgm:cxn modelId="{65AD2DB3-ADB5-40DB-8F01-F6833CD6A91C}" srcId="{2D1EEC6E-5A75-4BDB-A607-8443A73EDFE6}" destId="{0A614B5A-B2EC-4666-A9CA-FCC99FA7EC96}" srcOrd="1" destOrd="0" parTransId="{112A8E9B-A489-4F81-BA36-8D43E4E63255}" sibTransId="{6082F583-4BCF-45B4-88EA-9FBA94704C0F}"/>
    <dgm:cxn modelId="{7553EEB9-482E-474B-BA00-A4066DD7C958}" srcId="{2D1EEC6E-5A75-4BDB-A607-8443A73EDFE6}" destId="{2A87FB9E-ABE6-4CB9-AFDD-C6EA8C5B05EC}" srcOrd="5" destOrd="0" parTransId="{3F644FD3-A88B-4A14-949D-1656C5CA74C1}" sibTransId="{230D9DDE-90FA-4DC3-BB7E-42C0ECCBC3EC}"/>
    <dgm:cxn modelId="{920F52BA-EA96-4F44-9A7B-230C5C9C2F9D}" type="presOf" srcId="{2D1EEC6E-5A75-4BDB-A607-8443A73EDFE6}" destId="{1E041F61-3E7B-426B-BBC4-179D46F3C792}" srcOrd="0" destOrd="0" presId="urn:microsoft.com/office/officeart/2005/8/layout/list1"/>
    <dgm:cxn modelId="{B4CAB3D2-9859-4A1B-B290-DAAD37B49541}" srcId="{0403B97C-FF13-442E-9194-3DEF7D5B97F6}" destId="{D8682611-933B-4FDA-827C-465FC868F248}" srcOrd="1" destOrd="0" parTransId="{39DC15F1-240B-45EF-B9F2-70B1770134E8}" sibTransId="{5D3DEB81-0C7A-4310-A395-71DD293F464D}"/>
    <dgm:cxn modelId="{D9550FD3-3A03-4033-8503-2D702E38D53D}" srcId="{0403B97C-FF13-442E-9194-3DEF7D5B97F6}" destId="{2D1EEC6E-5A75-4BDB-A607-8443A73EDFE6}" srcOrd="2" destOrd="0" parTransId="{CE4FFD83-D008-402A-9C00-28A12A4AFFA7}" sibTransId="{74292160-9DA8-4FE7-8095-A4DF9848E5E3}"/>
    <dgm:cxn modelId="{4ED1FEDF-4013-4933-ABB9-3DABE96A97B8}" srcId="{2D1EEC6E-5A75-4BDB-A607-8443A73EDFE6}" destId="{EC8BEF4B-CF8F-4C57-AF99-6E8F9F806569}" srcOrd="4" destOrd="0" parTransId="{EE45FF61-0E5D-4326-A3AC-409A48212DD5}" sibTransId="{77C8ACC6-20F2-4E72-8B20-210C70AC2C25}"/>
    <dgm:cxn modelId="{85309CE5-BF19-4BD5-9C96-4A6A477B0318}" srcId="{0403B97C-FF13-442E-9194-3DEF7D5B97F6}" destId="{D048E8CE-9851-4FFC-A960-9FE2DC5A93F5}" srcOrd="0" destOrd="0" parTransId="{5C4CFA5B-65A1-45F8-A762-9DF86F14BBDA}" sibTransId="{A885B482-5ECD-420F-A61F-D2AFAF6E4861}"/>
    <dgm:cxn modelId="{581E5BEB-C82B-4659-A063-0962A4D06FD1}" type="presOf" srcId="{D8682611-933B-4FDA-827C-465FC868F248}" destId="{2A151C19-EB20-41F2-B152-86798B59E67C}" srcOrd="1" destOrd="0" presId="urn:microsoft.com/office/officeart/2005/8/layout/list1"/>
    <dgm:cxn modelId="{8AF21DEE-4CD0-45CC-947A-76F22992F72A}" type="presOf" srcId="{61A29995-DFDC-4414-831E-216661752279}" destId="{EF8FAC39-FCA0-484D-BA0E-BFA2415C88C4}" srcOrd="0" destOrd="0" presId="urn:microsoft.com/office/officeart/2005/8/layout/list1"/>
    <dgm:cxn modelId="{1A3225EE-D89D-4C36-9FA4-000BE3FEAEEE}" type="presOf" srcId="{EC8BEF4B-CF8F-4C57-AF99-6E8F9F806569}" destId="{EF8FAC39-FCA0-484D-BA0E-BFA2415C88C4}" srcOrd="0" destOrd="4" presId="urn:microsoft.com/office/officeart/2005/8/layout/list1"/>
    <dgm:cxn modelId="{FBB8F52D-CBDE-4423-B971-45A430128C81}" type="presParOf" srcId="{AB729899-9E6D-4FFE-902F-662D826249EA}" destId="{A73CE83A-2713-41EA-821F-FD662F2C7667}" srcOrd="0" destOrd="0" presId="urn:microsoft.com/office/officeart/2005/8/layout/list1"/>
    <dgm:cxn modelId="{29391E2E-5E9F-4FCD-8B7B-ED14F88D2FCE}" type="presParOf" srcId="{A73CE83A-2713-41EA-821F-FD662F2C7667}" destId="{23211AB7-7CE8-431E-9674-95FCCEB7C1B3}" srcOrd="0" destOrd="0" presId="urn:microsoft.com/office/officeart/2005/8/layout/list1"/>
    <dgm:cxn modelId="{0BCFE6C8-AD19-4C95-8153-18B22B80006E}" type="presParOf" srcId="{A73CE83A-2713-41EA-821F-FD662F2C7667}" destId="{A82C0A04-1607-422D-97C4-9B7AC632E25D}" srcOrd="1" destOrd="0" presId="urn:microsoft.com/office/officeart/2005/8/layout/list1"/>
    <dgm:cxn modelId="{DE4E986C-BF03-4FB1-A9AC-340AE3E6AED3}" type="presParOf" srcId="{AB729899-9E6D-4FFE-902F-662D826249EA}" destId="{DBF10F19-5AA9-4F97-9BF6-F1B360149A93}" srcOrd="1" destOrd="0" presId="urn:microsoft.com/office/officeart/2005/8/layout/list1"/>
    <dgm:cxn modelId="{E5F4A643-5CF7-48AE-935A-6162527AA171}" type="presParOf" srcId="{AB729899-9E6D-4FFE-902F-662D826249EA}" destId="{C8D5B9DE-42B3-4573-BD87-A2685A8D985F}" srcOrd="2" destOrd="0" presId="urn:microsoft.com/office/officeart/2005/8/layout/list1"/>
    <dgm:cxn modelId="{7D0CEFA4-975D-4A62-A3AA-B1AC3AA4BE28}" type="presParOf" srcId="{AB729899-9E6D-4FFE-902F-662D826249EA}" destId="{FC1F719F-F9A1-4AF6-8912-C6A4A2861368}" srcOrd="3" destOrd="0" presId="urn:microsoft.com/office/officeart/2005/8/layout/list1"/>
    <dgm:cxn modelId="{40963AA6-349B-4A01-A5E2-C5FB9318A531}" type="presParOf" srcId="{AB729899-9E6D-4FFE-902F-662D826249EA}" destId="{6DE42A6C-6884-40D5-85EB-DA8F30BD50DD}" srcOrd="4" destOrd="0" presId="urn:microsoft.com/office/officeart/2005/8/layout/list1"/>
    <dgm:cxn modelId="{4A170308-7CB0-4F57-B3DF-75642C535144}" type="presParOf" srcId="{6DE42A6C-6884-40D5-85EB-DA8F30BD50DD}" destId="{7E87B38B-2857-4108-AB6E-8DED2DF12B3B}" srcOrd="0" destOrd="0" presId="urn:microsoft.com/office/officeart/2005/8/layout/list1"/>
    <dgm:cxn modelId="{307C26CB-04D4-4C92-9283-B2D74C7DE8E5}" type="presParOf" srcId="{6DE42A6C-6884-40D5-85EB-DA8F30BD50DD}" destId="{2A151C19-EB20-41F2-B152-86798B59E67C}" srcOrd="1" destOrd="0" presId="urn:microsoft.com/office/officeart/2005/8/layout/list1"/>
    <dgm:cxn modelId="{B9D7B28E-D814-4377-AB3E-1418BF332198}" type="presParOf" srcId="{AB729899-9E6D-4FFE-902F-662D826249EA}" destId="{6400080C-2CCC-4622-95C1-3EE350AE0C6F}" srcOrd="5" destOrd="0" presId="urn:microsoft.com/office/officeart/2005/8/layout/list1"/>
    <dgm:cxn modelId="{E931BA06-E452-4C9F-A658-7BA2895FE798}" type="presParOf" srcId="{AB729899-9E6D-4FFE-902F-662D826249EA}" destId="{9125AF8A-5302-40ED-8F66-F1DB431344C4}" srcOrd="6" destOrd="0" presId="urn:microsoft.com/office/officeart/2005/8/layout/list1"/>
    <dgm:cxn modelId="{8BCC13B6-2E69-4756-986A-9D8581905B17}" type="presParOf" srcId="{AB729899-9E6D-4FFE-902F-662D826249EA}" destId="{BF48A311-0323-47BF-A321-0217FA51A82D}" srcOrd="7" destOrd="0" presId="urn:microsoft.com/office/officeart/2005/8/layout/list1"/>
    <dgm:cxn modelId="{9858B083-7FEA-4E90-B864-8BDBE48637D9}" type="presParOf" srcId="{AB729899-9E6D-4FFE-902F-662D826249EA}" destId="{3F1F454E-5DAE-4385-A426-2965B78DDCDA}" srcOrd="8" destOrd="0" presId="urn:microsoft.com/office/officeart/2005/8/layout/list1"/>
    <dgm:cxn modelId="{F7AB8C40-B9B7-4201-9D0B-5AC2E9157BE0}" type="presParOf" srcId="{3F1F454E-5DAE-4385-A426-2965B78DDCDA}" destId="{1E041F61-3E7B-426B-BBC4-179D46F3C792}" srcOrd="0" destOrd="0" presId="urn:microsoft.com/office/officeart/2005/8/layout/list1"/>
    <dgm:cxn modelId="{8904A492-A4E0-4248-AC9B-7C67CFD0EE03}" type="presParOf" srcId="{3F1F454E-5DAE-4385-A426-2965B78DDCDA}" destId="{BE706380-74BE-4411-B614-9B9BF805411C}" srcOrd="1" destOrd="0" presId="urn:microsoft.com/office/officeart/2005/8/layout/list1"/>
    <dgm:cxn modelId="{9416180F-ED82-4EEA-A86B-FFAC6BAE9484}" type="presParOf" srcId="{AB729899-9E6D-4FFE-902F-662D826249EA}" destId="{24CB1BAD-01C7-476F-A3BB-916511743821}" srcOrd="9" destOrd="0" presId="urn:microsoft.com/office/officeart/2005/8/layout/list1"/>
    <dgm:cxn modelId="{0E702D5C-AC4E-4DFC-9ECD-DE49E999F438}" type="presParOf" srcId="{AB729899-9E6D-4FFE-902F-662D826249EA}" destId="{EF8FAC39-FCA0-484D-BA0E-BFA2415C88C4}"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4AD5010D-6EA9-4D6A-88BD-9A7BCEBEC060}" type="doc">
      <dgm:prSet loTypeId="urn:microsoft.com/office/officeart/2009/3/layout/StepUpProcess" loCatId="process" qsTypeId="urn:microsoft.com/office/officeart/2005/8/quickstyle/simple5" qsCatId="simple" csTypeId="urn:microsoft.com/office/officeart/2005/8/colors/colorful5" csCatId="colorful"/>
      <dgm:spPr/>
      <dgm:t>
        <a:bodyPr/>
        <a:lstStyle/>
        <a:p>
          <a:endParaRPr lang="es-ES"/>
        </a:p>
      </dgm:t>
    </dgm:pt>
    <dgm:pt modelId="{62AEBB9A-E538-42B0-BDFA-CDCCA799964F}">
      <dgm:prSet/>
      <dgm:spPr/>
      <dgm:t>
        <a:bodyPr/>
        <a:lstStyle/>
        <a:p>
          <a:pPr rtl="0"/>
          <a:r>
            <a:rPr lang="es-MX"/>
            <a:t>Es decir, </a:t>
          </a:r>
          <a:r>
            <a:rPr lang="es-ES"/>
            <a:t>consiste en aprender una función, a partir de ejemplos etiquetados anteriormente, que establezca una correspondencia entre las entradas y las salidas deseadas del sistema. </a:t>
          </a:r>
          <a:endParaRPr lang="es-MX"/>
        </a:p>
      </dgm:t>
    </dgm:pt>
    <dgm:pt modelId="{E186BDF6-362B-4B31-AC90-D21B93A297FC}" type="parTrans" cxnId="{C138A56F-F16F-4866-A44C-33DF63D0C40F}">
      <dgm:prSet/>
      <dgm:spPr/>
      <dgm:t>
        <a:bodyPr/>
        <a:lstStyle/>
        <a:p>
          <a:endParaRPr lang="es-ES"/>
        </a:p>
      </dgm:t>
    </dgm:pt>
    <dgm:pt modelId="{352A1FB8-CF8A-4E34-80BD-843D2CCE6564}" type="sibTrans" cxnId="{C138A56F-F16F-4866-A44C-33DF63D0C40F}">
      <dgm:prSet/>
      <dgm:spPr/>
      <dgm:t>
        <a:bodyPr/>
        <a:lstStyle/>
        <a:p>
          <a:endParaRPr lang="es-ES"/>
        </a:p>
      </dgm:t>
    </dgm:pt>
    <dgm:pt modelId="{48FF6664-4B91-473A-A80D-1D4E6E21B162}">
      <dgm:prSet/>
      <dgm:spPr/>
      <dgm:t>
        <a:bodyPr/>
        <a:lstStyle/>
        <a:p>
          <a:pPr rtl="0"/>
          <a:r>
            <a:rPr lang="es-ES"/>
            <a:t>No siempre es posible hacer este tipo de entrenamiento ya que tenemos que disponer de la salida esperada en la función de entrada. </a:t>
          </a:r>
          <a:endParaRPr lang="es-MX"/>
        </a:p>
      </dgm:t>
    </dgm:pt>
    <dgm:pt modelId="{D02DB8C5-248B-40C7-B420-A8CE8F73487E}" type="parTrans" cxnId="{15ED2E1C-F263-47BE-8000-38FE4D7AB8B8}">
      <dgm:prSet/>
      <dgm:spPr/>
      <dgm:t>
        <a:bodyPr/>
        <a:lstStyle/>
        <a:p>
          <a:endParaRPr lang="es-ES"/>
        </a:p>
      </dgm:t>
    </dgm:pt>
    <dgm:pt modelId="{CA4B19F5-AC55-4454-B640-3C20215253AE}" type="sibTrans" cxnId="{15ED2E1C-F263-47BE-8000-38FE4D7AB8B8}">
      <dgm:prSet/>
      <dgm:spPr/>
      <dgm:t>
        <a:bodyPr/>
        <a:lstStyle/>
        <a:p>
          <a:endParaRPr lang="es-ES"/>
        </a:p>
      </dgm:t>
    </dgm:pt>
    <dgm:pt modelId="{6D90D30C-CAD0-4E7A-895A-CE62D845B44B}">
      <dgm:prSet/>
      <dgm:spPr/>
      <dgm:t>
        <a:bodyPr/>
        <a:lstStyle/>
        <a:p>
          <a:pPr rtl="0"/>
          <a:r>
            <a:rPr lang="es-ES"/>
            <a:t>El sistema de aprendizaje trata de etiquetar (clasificación) una serie de vectores utilizando una entre varias categorías (clases).</a:t>
          </a:r>
          <a:endParaRPr lang="es-MX"/>
        </a:p>
      </dgm:t>
    </dgm:pt>
    <dgm:pt modelId="{89135738-EF73-4104-84BD-3C0B4BD4F9A4}" type="parTrans" cxnId="{FF8E7069-A62F-4E0E-847F-21838185B275}">
      <dgm:prSet/>
      <dgm:spPr/>
      <dgm:t>
        <a:bodyPr/>
        <a:lstStyle/>
        <a:p>
          <a:endParaRPr lang="es-ES"/>
        </a:p>
      </dgm:t>
    </dgm:pt>
    <dgm:pt modelId="{7930494B-EE47-45DC-BD94-F98AB42BA708}" type="sibTrans" cxnId="{FF8E7069-A62F-4E0E-847F-21838185B275}">
      <dgm:prSet/>
      <dgm:spPr/>
      <dgm:t>
        <a:bodyPr/>
        <a:lstStyle/>
        <a:p>
          <a:endParaRPr lang="es-ES"/>
        </a:p>
      </dgm:t>
    </dgm:pt>
    <dgm:pt modelId="{F51D5972-9D8D-4A23-8D92-ABC4A87B311F}" type="pres">
      <dgm:prSet presAssocID="{4AD5010D-6EA9-4D6A-88BD-9A7BCEBEC060}" presName="rootnode" presStyleCnt="0">
        <dgm:presLayoutVars>
          <dgm:chMax/>
          <dgm:chPref/>
          <dgm:dir/>
          <dgm:animLvl val="lvl"/>
        </dgm:presLayoutVars>
      </dgm:prSet>
      <dgm:spPr/>
    </dgm:pt>
    <dgm:pt modelId="{1B6458AD-9036-497F-AC6C-BD52CCEDCE6F}" type="pres">
      <dgm:prSet presAssocID="{62AEBB9A-E538-42B0-BDFA-CDCCA799964F}" presName="composite" presStyleCnt="0"/>
      <dgm:spPr/>
    </dgm:pt>
    <dgm:pt modelId="{E4AA54BA-B8D8-4115-9FFA-70B689B06D62}" type="pres">
      <dgm:prSet presAssocID="{62AEBB9A-E538-42B0-BDFA-CDCCA799964F}" presName="LShape" presStyleLbl="alignNode1" presStyleIdx="0" presStyleCnt="5"/>
      <dgm:spPr/>
    </dgm:pt>
    <dgm:pt modelId="{D3772681-258F-4F07-8C34-5F9F339CCDF7}" type="pres">
      <dgm:prSet presAssocID="{62AEBB9A-E538-42B0-BDFA-CDCCA799964F}" presName="ParentText" presStyleLbl="revTx" presStyleIdx="0" presStyleCnt="3">
        <dgm:presLayoutVars>
          <dgm:chMax val="0"/>
          <dgm:chPref val="0"/>
          <dgm:bulletEnabled val="1"/>
        </dgm:presLayoutVars>
      </dgm:prSet>
      <dgm:spPr/>
    </dgm:pt>
    <dgm:pt modelId="{EFAA976A-F5AA-4A1B-B891-7689E81D5C0F}" type="pres">
      <dgm:prSet presAssocID="{62AEBB9A-E538-42B0-BDFA-CDCCA799964F}" presName="Triangle" presStyleLbl="alignNode1" presStyleIdx="1" presStyleCnt="5"/>
      <dgm:spPr/>
    </dgm:pt>
    <dgm:pt modelId="{8608FA4D-7CEB-47A7-81A9-5DD2C8F47A08}" type="pres">
      <dgm:prSet presAssocID="{352A1FB8-CF8A-4E34-80BD-843D2CCE6564}" presName="sibTrans" presStyleCnt="0"/>
      <dgm:spPr/>
    </dgm:pt>
    <dgm:pt modelId="{736E38C2-B22C-421D-B8A6-30381B98CDF6}" type="pres">
      <dgm:prSet presAssocID="{352A1FB8-CF8A-4E34-80BD-843D2CCE6564}" presName="space" presStyleCnt="0"/>
      <dgm:spPr/>
    </dgm:pt>
    <dgm:pt modelId="{A59BD6F0-7449-4EE6-ABBC-651736F053E4}" type="pres">
      <dgm:prSet presAssocID="{48FF6664-4B91-473A-A80D-1D4E6E21B162}" presName="composite" presStyleCnt="0"/>
      <dgm:spPr/>
    </dgm:pt>
    <dgm:pt modelId="{A4FC55B6-6BED-4C8D-B9F7-8BADE9CC9A42}" type="pres">
      <dgm:prSet presAssocID="{48FF6664-4B91-473A-A80D-1D4E6E21B162}" presName="LShape" presStyleLbl="alignNode1" presStyleIdx="2" presStyleCnt="5"/>
      <dgm:spPr/>
    </dgm:pt>
    <dgm:pt modelId="{77810532-479D-44E0-984D-52795EDDBF3C}" type="pres">
      <dgm:prSet presAssocID="{48FF6664-4B91-473A-A80D-1D4E6E21B162}" presName="ParentText" presStyleLbl="revTx" presStyleIdx="1" presStyleCnt="3">
        <dgm:presLayoutVars>
          <dgm:chMax val="0"/>
          <dgm:chPref val="0"/>
          <dgm:bulletEnabled val="1"/>
        </dgm:presLayoutVars>
      </dgm:prSet>
      <dgm:spPr/>
    </dgm:pt>
    <dgm:pt modelId="{6A1BDD16-AD1C-4079-B939-B574F9C2AF56}" type="pres">
      <dgm:prSet presAssocID="{48FF6664-4B91-473A-A80D-1D4E6E21B162}" presName="Triangle" presStyleLbl="alignNode1" presStyleIdx="3" presStyleCnt="5"/>
      <dgm:spPr/>
    </dgm:pt>
    <dgm:pt modelId="{49686EE9-7448-4DCE-9B66-B14B1E4AC401}" type="pres">
      <dgm:prSet presAssocID="{CA4B19F5-AC55-4454-B640-3C20215253AE}" presName="sibTrans" presStyleCnt="0"/>
      <dgm:spPr/>
    </dgm:pt>
    <dgm:pt modelId="{16FEE752-13A5-4530-A554-310CAA1C9B94}" type="pres">
      <dgm:prSet presAssocID="{CA4B19F5-AC55-4454-B640-3C20215253AE}" presName="space" presStyleCnt="0"/>
      <dgm:spPr/>
    </dgm:pt>
    <dgm:pt modelId="{E0ABCED3-2AE1-4F61-943F-B7D1B9D9F2C1}" type="pres">
      <dgm:prSet presAssocID="{6D90D30C-CAD0-4E7A-895A-CE62D845B44B}" presName="composite" presStyleCnt="0"/>
      <dgm:spPr/>
    </dgm:pt>
    <dgm:pt modelId="{F4FF5E39-3A1A-43B8-B213-2CEF2FAFEA92}" type="pres">
      <dgm:prSet presAssocID="{6D90D30C-CAD0-4E7A-895A-CE62D845B44B}" presName="LShape" presStyleLbl="alignNode1" presStyleIdx="4" presStyleCnt="5"/>
      <dgm:spPr/>
    </dgm:pt>
    <dgm:pt modelId="{5792C095-54BD-4B38-BFCA-A4B7389BC4BC}" type="pres">
      <dgm:prSet presAssocID="{6D90D30C-CAD0-4E7A-895A-CE62D845B44B}" presName="ParentText" presStyleLbl="revTx" presStyleIdx="2" presStyleCnt="3">
        <dgm:presLayoutVars>
          <dgm:chMax val="0"/>
          <dgm:chPref val="0"/>
          <dgm:bulletEnabled val="1"/>
        </dgm:presLayoutVars>
      </dgm:prSet>
      <dgm:spPr/>
    </dgm:pt>
  </dgm:ptLst>
  <dgm:cxnLst>
    <dgm:cxn modelId="{15ED2E1C-F263-47BE-8000-38FE4D7AB8B8}" srcId="{4AD5010D-6EA9-4D6A-88BD-9A7BCEBEC060}" destId="{48FF6664-4B91-473A-A80D-1D4E6E21B162}" srcOrd="1" destOrd="0" parTransId="{D02DB8C5-248B-40C7-B420-A8CE8F73487E}" sibTransId="{CA4B19F5-AC55-4454-B640-3C20215253AE}"/>
    <dgm:cxn modelId="{1BB00F2D-E628-4CA5-9C53-AE00D5EF7160}" type="presOf" srcId="{4AD5010D-6EA9-4D6A-88BD-9A7BCEBEC060}" destId="{F51D5972-9D8D-4A23-8D92-ABC4A87B311F}" srcOrd="0" destOrd="0" presId="urn:microsoft.com/office/officeart/2009/3/layout/StepUpProcess"/>
    <dgm:cxn modelId="{BE2BC53D-206F-4BE2-B274-694D3F198C0F}" type="presOf" srcId="{48FF6664-4B91-473A-A80D-1D4E6E21B162}" destId="{77810532-479D-44E0-984D-52795EDDBF3C}" srcOrd="0" destOrd="0" presId="urn:microsoft.com/office/officeart/2009/3/layout/StepUpProcess"/>
    <dgm:cxn modelId="{FF8E7069-A62F-4E0E-847F-21838185B275}" srcId="{4AD5010D-6EA9-4D6A-88BD-9A7BCEBEC060}" destId="{6D90D30C-CAD0-4E7A-895A-CE62D845B44B}" srcOrd="2" destOrd="0" parTransId="{89135738-EF73-4104-84BD-3C0B4BD4F9A4}" sibTransId="{7930494B-EE47-45DC-BD94-F98AB42BA708}"/>
    <dgm:cxn modelId="{C138A56F-F16F-4866-A44C-33DF63D0C40F}" srcId="{4AD5010D-6EA9-4D6A-88BD-9A7BCEBEC060}" destId="{62AEBB9A-E538-42B0-BDFA-CDCCA799964F}" srcOrd="0" destOrd="0" parTransId="{E186BDF6-362B-4B31-AC90-D21B93A297FC}" sibTransId="{352A1FB8-CF8A-4E34-80BD-843D2CCE6564}"/>
    <dgm:cxn modelId="{94878C55-E280-4FB8-AC46-3EF2AE43661A}" type="presOf" srcId="{6D90D30C-CAD0-4E7A-895A-CE62D845B44B}" destId="{5792C095-54BD-4B38-BFCA-A4B7389BC4BC}" srcOrd="0" destOrd="0" presId="urn:microsoft.com/office/officeart/2009/3/layout/StepUpProcess"/>
    <dgm:cxn modelId="{70AA7ADC-9359-472F-964C-336291B3EFE5}" type="presOf" srcId="{62AEBB9A-E538-42B0-BDFA-CDCCA799964F}" destId="{D3772681-258F-4F07-8C34-5F9F339CCDF7}" srcOrd="0" destOrd="0" presId="urn:microsoft.com/office/officeart/2009/3/layout/StepUpProcess"/>
    <dgm:cxn modelId="{B0D48ABF-79B3-4873-9BA8-AEC357EB0B98}" type="presParOf" srcId="{F51D5972-9D8D-4A23-8D92-ABC4A87B311F}" destId="{1B6458AD-9036-497F-AC6C-BD52CCEDCE6F}" srcOrd="0" destOrd="0" presId="urn:microsoft.com/office/officeart/2009/3/layout/StepUpProcess"/>
    <dgm:cxn modelId="{F554A23C-62A6-42DC-95A1-FB4126919E59}" type="presParOf" srcId="{1B6458AD-9036-497F-AC6C-BD52CCEDCE6F}" destId="{E4AA54BA-B8D8-4115-9FFA-70B689B06D62}" srcOrd="0" destOrd="0" presId="urn:microsoft.com/office/officeart/2009/3/layout/StepUpProcess"/>
    <dgm:cxn modelId="{122D9353-BC39-438B-8B0C-CF464B21BFC9}" type="presParOf" srcId="{1B6458AD-9036-497F-AC6C-BD52CCEDCE6F}" destId="{D3772681-258F-4F07-8C34-5F9F339CCDF7}" srcOrd="1" destOrd="0" presId="urn:microsoft.com/office/officeart/2009/3/layout/StepUpProcess"/>
    <dgm:cxn modelId="{AD70601A-3A49-4BEE-8F6F-3CB98BFE0515}" type="presParOf" srcId="{1B6458AD-9036-497F-AC6C-BD52CCEDCE6F}" destId="{EFAA976A-F5AA-4A1B-B891-7689E81D5C0F}" srcOrd="2" destOrd="0" presId="urn:microsoft.com/office/officeart/2009/3/layout/StepUpProcess"/>
    <dgm:cxn modelId="{940DE9C9-7423-4B62-B442-21EB27DFBB9F}" type="presParOf" srcId="{F51D5972-9D8D-4A23-8D92-ABC4A87B311F}" destId="{8608FA4D-7CEB-47A7-81A9-5DD2C8F47A08}" srcOrd="1" destOrd="0" presId="urn:microsoft.com/office/officeart/2009/3/layout/StepUpProcess"/>
    <dgm:cxn modelId="{9BD6F29E-D1A3-4FB9-BE0A-FB0C9E86EC69}" type="presParOf" srcId="{8608FA4D-7CEB-47A7-81A9-5DD2C8F47A08}" destId="{736E38C2-B22C-421D-B8A6-30381B98CDF6}" srcOrd="0" destOrd="0" presId="urn:microsoft.com/office/officeart/2009/3/layout/StepUpProcess"/>
    <dgm:cxn modelId="{4E0D448A-8673-4586-B88B-AD109FC64C66}" type="presParOf" srcId="{F51D5972-9D8D-4A23-8D92-ABC4A87B311F}" destId="{A59BD6F0-7449-4EE6-ABBC-651736F053E4}" srcOrd="2" destOrd="0" presId="urn:microsoft.com/office/officeart/2009/3/layout/StepUpProcess"/>
    <dgm:cxn modelId="{127AE3B7-ACB1-4873-83D3-0493AF11701D}" type="presParOf" srcId="{A59BD6F0-7449-4EE6-ABBC-651736F053E4}" destId="{A4FC55B6-6BED-4C8D-B9F7-8BADE9CC9A42}" srcOrd="0" destOrd="0" presId="urn:microsoft.com/office/officeart/2009/3/layout/StepUpProcess"/>
    <dgm:cxn modelId="{E66FDB9D-4189-48AE-913E-E27CB9596405}" type="presParOf" srcId="{A59BD6F0-7449-4EE6-ABBC-651736F053E4}" destId="{77810532-479D-44E0-984D-52795EDDBF3C}" srcOrd="1" destOrd="0" presId="urn:microsoft.com/office/officeart/2009/3/layout/StepUpProcess"/>
    <dgm:cxn modelId="{BDC7CC84-9ECF-4B20-A982-6506292F889D}" type="presParOf" srcId="{A59BD6F0-7449-4EE6-ABBC-651736F053E4}" destId="{6A1BDD16-AD1C-4079-B939-B574F9C2AF56}" srcOrd="2" destOrd="0" presId="urn:microsoft.com/office/officeart/2009/3/layout/StepUpProcess"/>
    <dgm:cxn modelId="{D85568FF-1F58-4AF5-A8BC-F9EFCA65F8C6}" type="presParOf" srcId="{F51D5972-9D8D-4A23-8D92-ABC4A87B311F}" destId="{49686EE9-7448-4DCE-9B66-B14B1E4AC401}" srcOrd="3" destOrd="0" presId="urn:microsoft.com/office/officeart/2009/3/layout/StepUpProcess"/>
    <dgm:cxn modelId="{A3592D73-59B2-4B11-835E-5F4BF1A8FD61}" type="presParOf" srcId="{49686EE9-7448-4DCE-9B66-B14B1E4AC401}" destId="{16FEE752-13A5-4530-A554-310CAA1C9B94}" srcOrd="0" destOrd="0" presId="urn:microsoft.com/office/officeart/2009/3/layout/StepUpProcess"/>
    <dgm:cxn modelId="{D1CA3CFA-97D9-44B5-9BE6-C719CAE64742}" type="presParOf" srcId="{F51D5972-9D8D-4A23-8D92-ABC4A87B311F}" destId="{E0ABCED3-2AE1-4F61-943F-B7D1B9D9F2C1}" srcOrd="4" destOrd="0" presId="urn:microsoft.com/office/officeart/2009/3/layout/StepUpProcess"/>
    <dgm:cxn modelId="{6EC68C64-EC1A-48DF-81DD-B4E5279BB7CE}" type="presParOf" srcId="{E0ABCED3-2AE1-4F61-943F-B7D1B9D9F2C1}" destId="{F4FF5E39-3A1A-43B8-B213-2CEF2FAFEA92}" srcOrd="0" destOrd="0" presId="urn:microsoft.com/office/officeart/2009/3/layout/StepUpProcess"/>
    <dgm:cxn modelId="{2F826624-02C8-42B0-B573-8D7F4D370002}" type="presParOf" srcId="{E0ABCED3-2AE1-4F61-943F-B7D1B9D9F2C1}" destId="{5792C095-54BD-4B38-BFCA-A4B7389BC4BC}" srcOrd="1" destOrd="0" presId="urn:microsoft.com/office/officeart/2009/3/layout/StepUp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86C3E0CC-9B8D-44D9-A2CF-538CCA39E797}" type="doc">
      <dgm:prSet loTypeId="urn:microsoft.com/office/officeart/2005/8/layout/hProcess9" loCatId="process" qsTypeId="urn:microsoft.com/office/officeart/2005/8/quickstyle/simple2" qsCatId="simple" csTypeId="urn:microsoft.com/office/officeart/2005/8/colors/colorful2" csCatId="colorful"/>
      <dgm:spPr/>
      <dgm:t>
        <a:bodyPr/>
        <a:lstStyle/>
        <a:p>
          <a:endParaRPr lang="es-ES"/>
        </a:p>
      </dgm:t>
    </dgm:pt>
    <dgm:pt modelId="{74FD0516-3CE2-4C56-A6E1-00EE5C9B3A4D}">
      <dgm:prSet/>
      <dgm:spPr/>
      <dgm:t>
        <a:bodyPr/>
        <a:lstStyle/>
        <a:p>
          <a:pPr rtl="0"/>
          <a:r>
            <a:rPr lang="es-MX"/>
            <a:t>Se utiliza principalmente para clasificar y diferenciar rasgos significativos de un conjunto de datos no clasificado a priori</a:t>
          </a:r>
        </a:p>
      </dgm:t>
    </dgm:pt>
    <dgm:pt modelId="{7F21CB49-9659-4FE3-8613-43AB5665459C}" type="parTrans" cxnId="{E2795D4F-59B3-4AA0-BCD1-F72080887B7D}">
      <dgm:prSet/>
      <dgm:spPr/>
      <dgm:t>
        <a:bodyPr/>
        <a:lstStyle/>
        <a:p>
          <a:endParaRPr lang="es-ES"/>
        </a:p>
      </dgm:t>
    </dgm:pt>
    <dgm:pt modelId="{4D610859-BC5C-4760-840E-9573089AFD03}" type="sibTrans" cxnId="{E2795D4F-59B3-4AA0-BCD1-F72080887B7D}">
      <dgm:prSet/>
      <dgm:spPr/>
      <dgm:t>
        <a:bodyPr/>
        <a:lstStyle/>
        <a:p>
          <a:endParaRPr lang="es-ES"/>
        </a:p>
      </dgm:t>
    </dgm:pt>
    <dgm:pt modelId="{EBA41ACE-A7DC-4565-957C-DB65171A1EE5}">
      <dgm:prSet/>
      <dgm:spPr/>
      <dgm:t>
        <a:bodyPr/>
        <a:lstStyle/>
        <a:p>
          <a:pPr rtl="0"/>
          <a:r>
            <a:rPr lang="es-ES"/>
            <a:t>El principal problema de esta técnica es la toma de decisiones a la hora de escoger un patrón entre todos los proporcionados. El sistema trata los objetos de entrada como un conjunto de variables aleatorias, construyendo un modelo de densidad para el conjunto de datos.</a:t>
          </a:r>
          <a:endParaRPr lang="es-MX"/>
        </a:p>
      </dgm:t>
    </dgm:pt>
    <dgm:pt modelId="{41256E09-2C08-4CAC-BFB3-005103B50D7D}" type="parTrans" cxnId="{61B2D2E7-C8CC-492E-9544-B2333E55D29D}">
      <dgm:prSet/>
      <dgm:spPr/>
      <dgm:t>
        <a:bodyPr/>
        <a:lstStyle/>
        <a:p>
          <a:endParaRPr lang="es-ES"/>
        </a:p>
      </dgm:t>
    </dgm:pt>
    <dgm:pt modelId="{F90356FA-72B1-4029-B185-2B92AB9D397B}" type="sibTrans" cxnId="{61B2D2E7-C8CC-492E-9544-B2333E55D29D}">
      <dgm:prSet/>
      <dgm:spPr/>
      <dgm:t>
        <a:bodyPr/>
        <a:lstStyle/>
        <a:p>
          <a:endParaRPr lang="es-ES"/>
        </a:p>
      </dgm:t>
    </dgm:pt>
    <dgm:pt modelId="{CEA82946-A816-4645-9854-C94CE3E9B8CF}" type="pres">
      <dgm:prSet presAssocID="{86C3E0CC-9B8D-44D9-A2CF-538CCA39E797}" presName="CompostProcess" presStyleCnt="0">
        <dgm:presLayoutVars>
          <dgm:dir/>
          <dgm:resizeHandles val="exact"/>
        </dgm:presLayoutVars>
      </dgm:prSet>
      <dgm:spPr/>
    </dgm:pt>
    <dgm:pt modelId="{E1833BDD-6E13-4BB8-A7AF-1757D154B58F}" type="pres">
      <dgm:prSet presAssocID="{86C3E0CC-9B8D-44D9-A2CF-538CCA39E797}" presName="arrow" presStyleLbl="bgShp" presStyleIdx="0" presStyleCnt="1"/>
      <dgm:spPr/>
    </dgm:pt>
    <dgm:pt modelId="{15CC4301-BDB0-4FE3-AB42-7D8C0F7C0C0C}" type="pres">
      <dgm:prSet presAssocID="{86C3E0CC-9B8D-44D9-A2CF-538CCA39E797}" presName="linearProcess" presStyleCnt="0"/>
      <dgm:spPr/>
    </dgm:pt>
    <dgm:pt modelId="{3EB1C65D-0046-4130-B9CE-480444E247B6}" type="pres">
      <dgm:prSet presAssocID="{74FD0516-3CE2-4C56-A6E1-00EE5C9B3A4D}" presName="textNode" presStyleLbl="node1" presStyleIdx="0" presStyleCnt="2">
        <dgm:presLayoutVars>
          <dgm:bulletEnabled val="1"/>
        </dgm:presLayoutVars>
      </dgm:prSet>
      <dgm:spPr/>
    </dgm:pt>
    <dgm:pt modelId="{494D842E-FC8B-4692-A401-8A3FE5BDA236}" type="pres">
      <dgm:prSet presAssocID="{4D610859-BC5C-4760-840E-9573089AFD03}" presName="sibTrans" presStyleCnt="0"/>
      <dgm:spPr/>
    </dgm:pt>
    <dgm:pt modelId="{59BB8E8B-4A45-44D1-B2A7-A1DC7EC9C40C}" type="pres">
      <dgm:prSet presAssocID="{EBA41ACE-A7DC-4565-957C-DB65171A1EE5}" presName="textNode" presStyleLbl="node1" presStyleIdx="1" presStyleCnt="2">
        <dgm:presLayoutVars>
          <dgm:bulletEnabled val="1"/>
        </dgm:presLayoutVars>
      </dgm:prSet>
      <dgm:spPr/>
    </dgm:pt>
  </dgm:ptLst>
  <dgm:cxnLst>
    <dgm:cxn modelId="{1FD42912-BCA0-44E0-8FE9-1EBD7EE8C42F}" type="presOf" srcId="{86C3E0CC-9B8D-44D9-A2CF-538CCA39E797}" destId="{CEA82946-A816-4645-9854-C94CE3E9B8CF}" srcOrd="0" destOrd="0" presId="urn:microsoft.com/office/officeart/2005/8/layout/hProcess9"/>
    <dgm:cxn modelId="{E2795D4F-59B3-4AA0-BCD1-F72080887B7D}" srcId="{86C3E0CC-9B8D-44D9-A2CF-538CCA39E797}" destId="{74FD0516-3CE2-4C56-A6E1-00EE5C9B3A4D}" srcOrd="0" destOrd="0" parTransId="{7F21CB49-9659-4FE3-8613-43AB5665459C}" sibTransId="{4D610859-BC5C-4760-840E-9573089AFD03}"/>
    <dgm:cxn modelId="{4A067953-81BA-4F8F-8A19-2C148BD9FE3C}" type="presOf" srcId="{EBA41ACE-A7DC-4565-957C-DB65171A1EE5}" destId="{59BB8E8B-4A45-44D1-B2A7-A1DC7EC9C40C}" srcOrd="0" destOrd="0" presId="urn:microsoft.com/office/officeart/2005/8/layout/hProcess9"/>
    <dgm:cxn modelId="{61B2D2E7-C8CC-492E-9544-B2333E55D29D}" srcId="{86C3E0CC-9B8D-44D9-A2CF-538CCA39E797}" destId="{EBA41ACE-A7DC-4565-957C-DB65171A1EE5}" srcOrd="1" destOrd="0" parTransId="{41256E09-2C08-4CAC-BFB3-005103B50D7D}" sibTransId="{F90356FA-72B1-4029-B185-2B92AB9D397B}"/>
    <dgm:cxn modelId="{E27AE5FD-2A20-4A64-8A4B-9B9066DE6F08}" type="presOf" srcId="{74FD0516-3CE2-4C56-A6E1-00EE5C9B3A4D}" destId="{3EB1C65D-0046-4130-B9CE-480444E247B6}" srcOrd="0" destOrd="0" presId="urn:microsoft.com/office/officeart/2005/8/layout/hProcess9"/>
    <dgm:cxn modelId="{CB351099-6AF8-42BD-809E-1DE8680BAD58}" type="presParOf" srcId="{CEA82946-A816-4645-9854-C94CE3E9B8CF}" destId="{E1833BDD-6E13-4BB8-A7AF-1757D154B58F}" srcOrd="0" destOrd="0" presId="urn:microsoft.com/office/officeart/2005/8/layout/hProcess9"/>
    <dgm:cxn modelId="{5E9F0BC6-299D-442C-AB89-5710B0AD8E7A}" type="presParOf" srcId="{CEA82946-A816-4645-9854-C94CE3E9B8CF}" destId="{15CC4301-BDB0-4FE3-AB42-7D8C0F7C0C0C}" srcOrd="1" destOrd="0" presId="urn:microsoft.com/office/officeart/2005/8/layout/hProcess9"/>
    <dgm:cxn modelId="{B6FB137F-B577-48AE-B47F-60D53AF9B08A}" type="presParOf" srcId="{15CC4301-BDB0-4FE3-AB42-7D8C0F7C0C0C}" destId="{3EB1C65D-0046-4130-B9CE-480444E247B6}" srcOrd="0" destOrd="0" presId="urn:microsoft.com/office/officeart/2005/8/layout/hProcess9"/>
    <dgm:cxn modelId="{78AAEF34-5A80-4E97-938D-2CEBE8494E9E}" type="presParOf" srcId="{15CC4301-BDB0-4FE3-AB42-7D8C0F7C0C0C}" destId="{494D842E-FC8B-4692-A401-8A3FE5BDA236}" srcOrd="1" destOrd="0" presId="urn:microsoft.com/office/officeart/2005/8/layout/hProcess9"/>
    <dgm:cxn modelId="{A9D1398C-1538-46B9-BF63-4C404D503408}" type="presParOf" srcId="{15CC4301-BDB0-4FE3-AB42-7D8C0F7C0C0C}" destId="{59BB8E8B-4A45-44D1-B2A7-A1DC7EC9C40C}" srcOrd="2"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4EC29EE-075C-40AC-9A17-DB0895FF2777}" type="doc">
      <dgm:prSet loTypeId="urn:microsoft.com/office/officeart/2005/8/layout/hList6" loCatId="list" qsTypeId="urn:microsoft.com/office/officeart/2005/8/quickstyle/simple5" qsCatId="simple" csTypeId="urn:microsoft.com/office/officeart/2005/8/colors/colorful4" csCatId="colorful" phldr="1"/>
      <dgm:spPr/>
      <dgm:t>
        <a:bodyPr/>
        <a:lstStyle/>
        <a:p>
          <a:endParaRPr lang="es-MX"/>
        </a:p>
      </dgm:t>
    </dgm:pt>
    <dgm:pt modelId="{FC0C70B7-A5BD-4DBB-AB52-79407CA500E2}">
      <dgm:prSet/>
      <dgm:spPr/>
      <dgm:t>
        <a:bodyPr vert="vert270"/>
        <a:lstStyle/>
        <a:p>
          <a:pPr rtl="0"/>
          <a:r>
            <a:rPr lang="es-ES" dirty="0">
              <a:solidFill>
                <a:schemeClr val="tx1">
                  <a:lumMod val="75000"/>
                  <a:lumOff val="25000"/>
                </a:schemeClr>
              </a:solidFill>
              <a:latin typeface="Arial Narrow" panose="020B0606020202030204" pitchFamily="34" charset="0"/>
            </a:rPr>
            <a:t>Los humanos y el reconocimiento de patrones</a:t>
          </a:r>
          <a:endParaRPr lang="es-MX" dirty="0">
            <a:solidFill>
              <a:schemeClr val="tx1">
                <a:lumMod val="75000"/>
                <a:lumOff val="25000"/>
              </a:schemeClr>
            </a:solidFill>
          </a:endParaRPr>
        </a:p>
      </dgm:t>
    </dgm:pt>
    <dgm:pt modelId="{041CA695-EC4C-45F5-84E8-A8566A031473}" type="parTrans" cxnId="{5DE3AC80-EB49-499E-91F6-B7A1F3917014}">
      <dgm:prSet/>
      <dgm:spPr/>
      <dgm:t>
        <a:bodyPr/>
        <a:lstStyle/>
        <a:p>
          <a:endParaRPr lang="es-MX">
            <a:solidFill>
              <a:schemeClr val="tx1">
                <a:lumMod val="75000"/>
                <a:lumOff val="25000"/>
              </a:schemeClr>
            </a:solidFill>
          </a:endParaRPr>
        </a:p>
      </dgm:t>
    </dgm:pt>
    <dgm:pt modelId="{692CC636-1A82-41F7-8E99-A05CC13AD6C5}" type="sibTrans" cxnId="{5DE3AC80-EB49-499E-91F6-B7A1F3917014}">
      <dgm:prSet/>
      <dgm:spPr/>
      <dgm:t>
        <a:bodyPr/>
        <a:lstStyle/>
        <a:p>
          <a:endParaRPr lang="es-MX">
            <a:solidFill>
              <a:schemeClr val="tx1">
                <a:lumMod val="75000"/>
                <a:lumOff val="25000"/>
              </a:schemeClr>
            </a:solidFill>
          </a:endParaRPr>
        </a:p>
      </dgm:t>
    </dgm:pt>
    <dgm:pt modelId="{DECB47EB-10B2-4481-96E6-FB1023C381F3}">
      <dgm:prSet/>
      <dgm:spPr/>
      <dgm:t>
        <a:bodyPr vert="vert270"/>
        <a:lstStyle/>
        <a:p>
          <a:pPr rtl="0"/>
          <a:r>
            <a:rPr lang="es-ES" dirty="0">
              <a:solidFill>
                <a:schemeClr val="tx1">
                  <a:lumMod val="75000"/>
                  <a:lumOff val="25000"/>
                </a:schemeClr>
              </a:solidFill>
              <a:latin typeface="Arial Narrow" panose="020B0606020202030204" pitchFamily="34" charset="0"/>
            </a:rPr>
            <a:t>Conceptos básicos</a:t>
          </a:r>
          <a:endParaRPr lang="es-MX" dirty="0">
            <a:solidFill>
              <a:schemeClr val="tx1">
                <a:lumMod val="75000"/>
                <a:lumOff val="25000"/>
              </a:schemeClr>
            </a:solidFill>
            <a:latin typeface="Arial Narrow" panose="020B0606020202030204" pitchFamily="34" charset="0"/>
          </a:endParaRPr>
        </a:p>
      </dgm:t>
    </dgm:pt>
    <dgm:pt modelId="{53B33E16-11E6-49AB-B45E-BFC5B723206D}" type="parTrans" cxnId="{FF244491-D373-42B5-BA23-39BD23306E28}">
      <dgm:prSet/>
      <dgm:spPr/>
      <dgm:t>
        <a:bodyPr/>
        <a:lstStyle/>
        <a:p>
          <a:endParaRPr lang="es-MX">
            <a:solidFill>
              <a:schemeClr val="tx1">
                <a:lumMod val="75000"/>
                <a:lumOff val="25000"/>
              </a:schemeClr>
            </a:solidFill>
          </a:endParaRPr>
        </a:p>
      </dgm:t>
    </dgm:pt>
    <dgm:pt modelId="{CDF349C8-685D-4B18-A739-C18C5FC00620}" type="sibTrans" cxnId="{FF244491-D373-42B5-BA23-39BD23306E28}">
      <dgm:prSet/>
      <dgm:spPr/>
      <dgm:t>
        <a:bodyPr/>
        <a:lstStyle/>
        <a:p>
          <a:endParaRPr lang="es-MX">
            <a:solidFill>
              <a:schemeClr val="tx1">
                <a:lumMod val="75000"/>
                <a:lumOff val="25000"/>
              </a:schemeClr>
            </a:solidFill>
          </a:endParaRPr>
        </a:p>
      </dgm:t>
    </dgm:pt>
    <dgm:pt modelId="{438C26D1-B7FC-4B39-8E15-350AF64B7266}">
      <dgm:prSet/>
      <dgm:spPr/>
      <dgm:t>
        <a:bodyPr vert="vert270"/>
        <a:lstStyle/>
        <a:p>
          <a:pPr rtl="0"/>
          <a:r>
            <a:rPr lang="es-ES" dirty="0">
              <a:solidFill>
                <a:schemeClr val="tx1">
                  <a:lumMod val="75000"/>
                  <a:lumOff val="25000"/>
                </a:schemeClr>
              </a:solidFill>
              <a:latin typeface="Arial Narrow" panose="020B0606020202030204" pitchFamily="34" charset="0"/>
            </a:rPr>
            <a:t>Clasificación y asociación</a:t>
          </a:r>
          <a:endParaRPr lang="es-MX" dirty="0">
            <a:solidFill>
              <a:schemeClr val="tx1">
                <a:lumMod val="75000"/>
                <a:lumOff val="25000"/>
              </a:schemeClr>
            </a:solidFill>
            <a:latin typeface="Arial Narrow" panose="020B0606020202030204" pitchFamily="34" charset="0"/>
          </a:endParaRPr>
        </a:p>
      </dgm:t>
    </dgm:pt>
    <dgm:pt modelId="{89F2231B-45A4-4252-8B98-7E6E5F3F48D4}" type="parTrans" cxnId="{0384EABF-211F-43B6-A27D-C30EDED8D015}">
      <dgm:prSet/>
      <dgm:spPr/>
      <dgm:t>
        <a:bodyPr/>
        <a:lstStyle/>
        <a:p>
          <a:endParaRPr lang="es-MX">
            <a:solidFill>
              <a:schemeClr val="tx1">
                <a:lumMod val="75000"/>
                <a:lumOff val="25000"/>
              </a:schemeClr>
            </a:solidFill>
          </a:endParaRPr>
        </a:p>
      </dgm:t>
    </dgm:pt>
    <dgm:pt modelId="{80D7E5DD-FD51-47BF-B0FE-AC9595A0D866}" type="sibTrans" cxnId="{0384EABF-211F-43B6-A27D-C30EDED8D015}">
      <dgm:prSet/>
      <dgm:spPr/>
      <dgm:t>
        <a:bodyPr/>
        <a:lstStyle/>
        <a:p>
          <a:endParaRPr lang="es-MX">
            <a:solidFill>
              <a:schemeClr val="tx1">
                <a:lumMod val="75000"/>
                <a:lumOff val="25000"/>
              </a:schemeClr>
            </a:solidFill>
          </a:endParaRPr>
        </a:p>
      </dgm:t>
    </dgm:pt>
    <dgm:pt modelId="{8E44F983-FB54-4EDF-8B07-34631E19AFB6}">
      <dgm:prSet/>
      <dgm:spPr/>
      <dgm:t>
        <a:bodyPr vert="vert270"/>
        <a:lstStyle/>
        <a:p>
          <a:pPr rtl="0"/>
          <a:r>
            <a:rPr lang="es-ES" dirty="0">
              <a:solidFill>
                <a:schemeClr val="tx1">
                  <a:lumMod val="75000"/>
                  <a:lumOff val="25000"/>
                </a:schemeClr>
              </a:solidFill>
              <a:latin typeface="Arial Narrow" panose="020B0606020202030204" pitchFamily="34" charset="0"/>
            </a:rPr>
            <a:t>Sistema Automático de Reconocimiento de Patrones, SARP</a:t>
          </a:r>
          <a:endParaRPr lang="es-MX" dirty="0">
            <a:solidFill>
              <a:schemeClr val="tx1">
                <a:lumMod val="75000"/>
                <a:lumOff val="25000"/>
              </a:schemeClr>
            </a:solidFill>
            <a:latin typeface="Arial Narrow" panose="020B0606020202030204" pitchFamily="34" charset="0"/>
          </a:endParaRPr>
        </a:p>
      </dgm:t>
    </dgm:pt>
    <dgm:pt modelId="{133051E1-A965-4013-A634-F7A27177F9CD}" type="parTrans" cxnId="{512330C5-7BE9-4189-90D8-519554652336}">
      <dgm:prSet/>
      <dgm:spPr/>
      <dgm:t>
        <a:bodyPr/>
        <a:lstStyle/>
        <a:p>
          <a:endParaRPr lang="es-MX">
            <a:solidFill>
              <a:schemeClr val="tx1">
                <a:lumMod val="75000"/>
                <a:lumOff val="25000"/>
              </a:schemeClr>
            </a:solidFill>
          </a:endParaRPr>
        </a:p>
      </dgm:t>
    </dgm:pt>
    <dgm:pt modelId="{CCC5F01C-26B2-4EF7-9E83-C0EE826683CB}" type="sibTrans" cxnId="{512330C5-7BE9-4189-90D8-519554652336}">
      <dgm:prSet/>
      <dgm:spPr/>
      <dgm:t>
        <a:bodyPr/>
        <a:lstStyle/>
        <a:p>
          <a:endParaRPr lang="es-MX">
            <a:solidFill>
              <a:schemeClr val="tx1">
                <a:lumMod val="75000"/>
                <a:lumOff val="25000"/>
              </a:schemeClr>
            </a:solidFill>
          </a:endParaRPr>
        </a:p>
      </dgm:t>
    </dgm:pt>
    <dgm:pt modelId="{326A46FF-6FB4-43A1-8894-45152DCE087A}">
      <dgm:prSet/>
      <dgm:spPr/>
      <dgm:t>
        <a:bodyPr vert="vert270"/>
        <a:lstStyle/>
        <a:p>
          <a:pPr rtl="0"/>
          <a:r>
            <a:rPr lang="es-ES" dirty="0">
              <a:solidFill>
                <a:schemeClr val="tx1">
                  <a:lumMod val="75000"/>
                  <a:lumOff val="25000"/>
                </a:schemeClr>
              </a:solidFill>
              <a:latin typeface="Arial Narrow" panose="020B0606020202030204" pitchFamily="34" charset="0"/>
            </a:rPr>
            <a:t>Enfoques del RP</a:t>
          </a:r>
          <a:endParaRPr lang="es-MX" dirty="0">
            <a:solidFill>
              <a:schemeClr val="tx1">
                <a:lumMod val="75000"/>
                <a:lumOff val="25000"/>
              </a:schemeClr>
            </a:solidFill>
            <a:latin typeface="Arial Narrow" panose="020B0606020202030204" pitchFamily="34" charset="0"/>
          </a:endParaRPr>
        </a:p>
      </dgm:t>
    </dgm:pt>
    <dgm:pt modelId="{5B7B45DB-AB77-41C9-B1CB-9F4F457A751A}" type="parTrans" cxnId="{0E7CF837-F3E5-4021-A713-B5EB64DE6811}">
      <dgm:prSet/>
      <dgm:spPr/>
      <dgm:t>
        <a:bodyPr/>
        <a:lstStyle/>
        <a:p>
          <a:endParaRPr lang="es-MX">
            <a:solidFill>
              <a:schemeClr val="tx1">
                <a:lumMod val="75000"/>
                <a:lumOff val="25000"/>
              </a:schemeClr>
            </a:solidFill>
          </a:endParaRPr>
        </a:p>
      </dgm:t>
    </dgm:pt>
    <dgm:pt modelId="{2F23EFB8-3FE6-4B66-A4CC-F1A87FA34800}" type="sibTrans" cxnId="{0E7CF837-F3E5-4021-A713-B5EB64DE6811}">
      <dgm:prSet/>
      <dgm:spPr/>
      <dgm:t>
        <a:bodyPr/>
        <a:lstStyle/>
        <a:p>
          <a:endParaRPr lang="es-MX">
            <a:solidFill>
              <a:schemeClr val="tx1">
                <a:lumMod val="75000"/>
                <a:lumOff val="25000"/>
              </a:schemeClr>
            </a:solidFill>
          </a:endParaRPr>
        </a:p>
      </dgm:t>
    </dgm:pt>
    <dgm:pt modelId="{E13A9FE5-D8DD-4D58-A936-C0F8F33FEDA6}">
      <dgm:prSet/>
      <dgm:spPr/>
      <dgm:t>
        <a:bodyPr vert="vert270"/>
        <a:lstStyle/>
        <a:p>
          <a:pPr rtl="0"/>
          <a:r>
            <a:rPr lang="es-ES" dirty="0">
              <a:solidFill>
                <a:schemeClr val="tx1">
                  <a:lumMod val="75000"/>
                  <a:lumOff val="25000"/>
                </a:schemeClr>
              </a:solidFill>
              <a:latin typeface="Arial Narrow" panose="020B0606020202030204" pitchFamily="34" charset="0"/>
            </a:rPr>
            <a:t>Problemas en el RP </a:t>
          </a:r>
          <a:endParaRPr lang="es-MX" dirty="0">
            <a:solidFill>
              <a:schemeClr val="tx1">
                <a:lumMod val="75000"/>
                <a:lumOff val="25000"/>
              </a:schemeClr>
            </a:solidFill>
            <a:latin typeface="Arial Narrow" panose="020B0606020202030204" pitchFamily="34" charset="0"/>
          </a:endParaRPr>
        </a:p>
      </dgm:t>
    </dgm:pt>
    <dgm:pt modelId="{F702530D-999E-4C39-B3B9-38CE289603FD}" type="parTrans" cxnId="{5E3FDD2B-5FBD-4ED8-91A1-29FB93148D64}">
      <dgm:prSet/>
      <dgm:spPr/>
      <dgm:t>
        <a:bodyPr/>
        <a:lstStyle/>
        <a:p>
          <a:endParaRPr lang="es-MX">
            <a:solidFill>
              <a:schemeClr val="tx1">
                <a:lumMod val="75000"/>
                <a:lumOff val="25000"/>
              </a:schemeClr>
            </a:solidFill>
          </a:endParaRPr>
        </a:p>
      </dgm:t>
    </dgm:pt>
    <dgm:pt modelId="{53AD0A38-E305-4C33-97CA-B4F71B59AC6C}" type="sibTrans" cxnId="{5E3FDD2B-5FBD-4ED8-91A1-29FB93148D64}">
      <dgm:prSet/>
      <dgm:spPr/>
      <dgm:t>
        <a:bodyPr/>
        <a:lstStyle/>
        <a:p>
          <a:endParaRPr lang="es-MX">
            <a:solidFill>
              <a:schemeClr val="tx1">
                <a:lumMod val="75000"/>
                <a:lumOff val="25000"/>
              </a:schemeClr>
            </a:solidFill>
          </a:endParaRPr>
        </a:p>
      </dgm:t>
    </dgm:pt>
    <dgm:pt modelId="{801A8C40-C4C8-4B2E-A882-791CCA0ACD65}">
      <dgm:prSet/>
      <dgm:spPr/>
      <dgm:t>
        <a:bodyPr vert="vert270"/>
        <a:lstStyle/>
        <a:p>
          <a:r>
            <a:rPr lang="es-ES" dirty="0">
              <a:solidFill>
                <a:schemeClr val="tx1">
                  <a:lumMod val="75000"/>
                  <a:lumOff val="25000"/>
                </a:schemeClr>
              </a:solidFill>
              <a:latin typeface="Arial Narrow" panose="020B0606020202030204" pitchFamily="34" charset="0"/>
            </a:rPr>
            <a:t>Aplicaciones</a:t>
          </a:r>
          <a:endParaRPr lang="es-MX" dirty="0">
            <a:solidFill>
              <a:schemeClr val="tx1">
                <a:lumMod val="75000"/>
                <a:lumOff val="25000"/>
              </a:schemeClr>
            </a:solidFill>
          </a:endParaRPr>
        </a:p>
      </dgm:t>
    </dgm:pt>
    <dgm:pt modelId="{A2A5908C-87CC-4568-871F-2F81ED59434B}" type="parTrans" cxnId="{94B70B98-A659-43E7-8A67-46CAED1D7F94}">
      <dgm:prSet/>
      <dgm:spPr/>
      <dgm:t>
        <a:bodyPr/>
        <a:lstStyle/>
        <a:p>
          <a:endParaRPr lang="es-MX">
            <a:solidFill>
              <a:schemeClr val="tx1">
                <a:lumMod val="75000"/>
                <a:lumOff val="25000"/>
              </a:schemeClr>
            </a:solidFill>
          </a:endParaRPr>
        </a:p>
      </dgm:t>
    </dgm:pt>
    <dgm:pt modelId="{89AF217D-83BC-41AA-A3D5-36824593EA35}" type="sibTrans" cxnId="{94B70B98-A659-43E7-8A67-46CAED1D7F94}">
      <dgm:prSet/>
      <dgm:spPr/>
      <dgm:t>
        <a:bodyPr/>
        <a:lstStyle/>
        <a:p>
          <a:endParaRPr lang="es-MX">
            <a:solidFill>
              <a:schemeClr val="tx1">
                <a:lumMod val="75000"/>
                <a:lumOff val="25000"/>
              </a:schemeClr>
            </a:solidFill>
          </a:endParaRPr>
        </a:p>
      </dgm:t>
    </dgm:pt>
    <dgm:pt modelId="{57DB0198-276D-47EE-888C-4277F68E3867}" type="pres">
      <dgm:prSet presAssocID="{34EC29EE-075C-40AC-9A17-DB0895FF2777}" presName="Name0" presStyleCnt="0">
        <dgm:presLayoutVars>
          <dgm:dir/>
          <dgm:resizeHandles val="exact"/>
        </dgm:presLayoutVars>
      </dgm:prSet>
      <dgm:spPr/>
    </dgm:pt>
    <dgm:pt modelId="{F320A509-A078-45E8-88B2-3D0080ABC3BE}" type="pres">
      <dgm:prSet presAssocID="{FC0C70B7-A5BD-4DBB-AB52-79407CA500E2}" presName="node" presStyleLbl="node1" presStyleIdx="0" presStyleCnt="7">
        <dgm:presLayoutVars>
          <dgm:bulletEnabled val="1"/>
        </dgm:presLayoutVars>
      </dgm:prSet>
      <dgm:spPr/>
    </dgm:pt>
    <dgm:pt modelId="{1BD78A3A-ADF4-48B1-A457-AD07E196AD00}" type="pres">
      <dgm:prSet presAssocID="{692CC636-1A82-41F7-8E99-A05CC13AD6C5}" presName="sibTrans" presStyleCnt="0"/>
      <dgm:spPr/>
    </dgm:pt>
    <dgm:pt modelId="{47653685-49F0-4CA8-8EF1-5C28B6B57B3E}" type="pres">
      <dgm:prSet presAssocID="{DECB47EB-10B2-4481-96E6-FB1023C381F3}" presName="node" presStyleLbl="node1" presStyleIdx="1" presStyleCnt="7">
        <dgm:presLayoutVars>
          <dgm:bulletEnabled val="1"/>
        </dgm:presLayoutVars>
      </dgm:prSet>
      <dgm:spPr/>
    </dgm:pt>
    <dgm:pt modelId="{7A3ED02F-4ED4-44F7-BD49-A08DE0DC5F93}" type="pres">
      <dgm:prSet presAssocID="{CDF349C8-685D-4B18-A739-C18C5FC00620}" presName="sibTrans" presStyleCnt="0"/>
      <dgm:spPr/>
    </dgm:pt>
    <dgm:pt modelId="{F20E1874-7D7B-492E-9CE5-9EEAE5721CFB}" type="pres">
      <dgm:prSet presAssocID="{438C26D1-B7FC-4B39-8E15-350AF64B7266}" presName="node" presStyleLbl="node1" presStyleIdx="2" presStyleCnt="7">
        <dgm:presLayoutVars>
          <dgm:bulletEnabled val="1"/>
        </dgm:presLayoutVars>
      </dgm:prSet>
      <dgm:spPr/>
    </dgm:pt>
    <dgm:pt modelId="{FE136CAF-991A-4E11-A8BC-A444C965767C}" type="pres">
      <dgm:prSet presAssocID="{80D7E5DD-FD51-47BF-B0FE-AC9595A0D866}" presName="sibTrans" presStyleCnt="0"/>
      <dgm:spPr/>
    </dgm:pt>
    <dgm:pt modelId="{6C477B22-6BD8-4C4C-82F0-F9414D6F0BD2}" type="pres">
      <dgm:prSet presAssocID="{8E44F983-FB54-4EDF-8B07-34631E19AFB6}" presName="node" presStyleLbl="node1" presStyleIdx="3" presStyleCnt="7">
        <dgm:presLayoutVars>
          <dgm:bulletEnabled val="1"/>
        </dgm:presLayoutVars>
      </dgm:prSet>
      <dgm:spPr/>
    </dgm:pt>
    <dgm:pt modelId="{AC748AA7-7F15-4337-AEFB-D3F79F8AB560}" type="pres">
      <dgm:prSet presAssocID="{CCC5F01C-26B2-4EF7-9E83-C0EE826683CB}" presName="sibTrans" presStyleCnt="0"/>
      <dgm:spPr/>
    </dgm:pt>
    <dgm:pt modelId="{B19152DC-BC2F-44BF-8948-2C04A3E7A863}" type="pres">
      <dgm:prSet presAssocID="{326A46FF-6FB4-43A1-8894-45152DCE087A}" presName="node" presStyleLbl="node1" presStyleIdx="4" presStyleCnt="7">
        <dgm:presLayoutVars>
          <dgm:bulletEnabled val="1"/>
        </dgm:presLayoutVars>
      </dgm:prSet>
      <dgm:spPr/>
    </dgm:pt>
    <dgm:pt modelId="{F714853B-DA0B-4092-A2FD-7F34A19F5F03}" type="pres">
      <dgm:prSet presAssocID="{2F23EFB8-3FE6-4B66-A4CC-F1A87FA34800}" presName="sibTrans" presStyleCnt="0"/>
      <dgm:spPr/>
    </dgm:pt>
    <dgm:pt modelId="{465A2B6A-2D10-4D58-A756-EAB76D8992CC}" type="pres">
      <dgm:prSet presAssocID="{E13A9FE5-D8DD-4D58-A936-C0F8F33FEDA6}" presName="node" presStyleLbl="node1" presStyleIdx="5" presStyleCnt="7">
        <dgm:presLayoutVars>
          <dgm:bulletEnabled val="1"/>
        </dgm:presLayoutVars>
      </dgm:prSet>
      <dgm:spPr/>
    </dgm:pt>
    <dgm:pt modelId="{E5352C8F-48E6-47BB-9689-9C46A8B550C2}" type="pres">
      <dgm:prSet presAssocID="{53AD0A38-E305-4C33-97CA-B4F71B59AC6C}" presName="sibTrans" presStyleCnt="0"/>
      <dgm:spPr/>
    </dgm:pt>
    <dgm:pt modelId="{61144D5C-5EC0-4970-BCAD-69CA68306122}" type="pres">
      <dgm:prSet presAssocID="{801A8C40-C4C8-4B2E-A882-791CCA0ACD65}" presName="node" presStyleLbl="node1" presStyleIdx="6" presStyleCnt="7">
        <dgm:presLayoutVars>
          <dgm:bulletEnabled val="1"/>
        </dgm:presLayoutVars>
      </dgm:prSet>
      <dgm:spPr/>
    </dgm:pt>
  </dgm:ptLst>
  <dgm:cxnLst>
    <dgm:cxn modelId="{EB846D0D-CE21-44AD-AD47-21B21B5F70FC}" type="presOf" srcId="{801A8C40-C4C8-4B2E-A882-791CCA0ACD65}" destId="{61144D5C-5EC0-4970-BCAD-69CA68306122}" srcOrd="0" destOrd="0" presId="urn:microsoft.com/office/officeart/2005/8/layout/hList6"/>
    <dgm:cxn modelId="{2400FC18-6655-4290-8586-9EAE91CF8B80}" type="presOf" srcId="{E13A9FE5-D8DD-4D58-A936-C0F8F33FEDA6}" destId="{465A2B6A-2D10-4D58-A756-EAB76D8992CC}" srcOrd="0" destOrd="0" presId="urn:microsoft.com/office/officeart/2005/8/layout/hList6"/>
    <dgm:cxn modelId="{14E6941C-5E1A-487F-B579-9C01A4625F91}" type="presOf" srcId="{326A46FF-6FB4-43A1-8894-45152DCE087A}" destId="{B19152DC-BC2F-44BF-8948-2C04A3E7A863}" srcOrd="0" destOrd="0" presId="urn:microsoft.com/office/officeart/2005/8/layout/hList6"/>
    <dgm:cxn modelId="{5E3FDD2B-5FBD-4ED8-91A1-29FB93148D64}" srcId="{34EC29EE-075C-40AC-9A17-DB0895FF2777}" destId="{E13A9FE5-D8DD-4D58-A936-C0F8F33FEDA6}" srcOrd="5" destOrd="0" parTransId="{F702530D-999E-4C39-B3B9-38CE289603FD}" sibTransId="{53AD0A38-E305-4C33-97CA-B4F71B59AC6C}"/>
    <dgm:cxn modelId="{0E7CF837-F3E5-4021-A713-B5EB64DE6811}" srcId="{34EC29EE-075C-40AC-9A17-DB0895FF2777}" destId="{326A46FF-6FB4-43A1-8894-45152DCE087A}" srcOrd="4" destOrd="0" parTransId="{5B7B45DB-AB77-41C9-B1CB-9F4F457A751A}" sibTransId="{2F23EFB8-3FE6-4B66-A4CC-F1A87FA34800}"/>
    <dgm:cxn modelId="{5D764D5A-5CC3-4E71-990B-D5D237D4EF6B}" type="presOf" srcId="{438C26D1-B7FC-4B39-8E15-350AF64B7266}" destId="{F20E1874-7D7B-492E-9CE5-9EEAE5721CFB}" srcOrd="0" destOrd="0" presId="urn:microsoft.com/office/officeart/2005/8/layout/hList6"/>
    <dgm:cxn modelId="{5DE3AC80-EB49-499E-91F6-B7A1F3917014}" srcId="{34EC29EE-075C-40AC-9A17-DB0895FF2777}" destId="{FC0C70B7-A5BD-4DBB-AB52-79407CA500E2}" srcOrd="0" destOrd="0" parTransId="{041CA695-EC4C-45F5-84E8-A8566A031473}" sibTransId="{692CC636-1A82-41F7-8E99-A05CC13AD6C5}"/>
    <dgm:cxn modelId="{FF244491-D373-42B5-BA23-39BD23306E28}" srcId="{34EC29EE-075C-40AC-9A17-DB0895FF2777}" destId="{DECB47EB-10B2-4481-96E6-FB1023C381F3}" srcOrd="1" destOrd="0" parTransId="{53B33E16-11E6-49AB-B45E-BFC5B723206D}" sibTransId="{CDF349C8-685D-4B18-A739-C18C5FC00620}"/>
    <dgm:cxn modelId="{94B70B98-A659-43E7-8A67-46CAED1D7F94}" srcId="{34EC29EE-075C-40AC-9A17-DB0895FF2777}" destId="{801A8C40-C4C8-4B2E-A882-791CCA0ACD65}" srcOrd="6" destOrd="0" parTransId="{A2A5908C-87CC-4568-871F-2F81ED59434B}" sibTransId="{89AF217D-83BC-41AA-A3D5-36824593EA35}"/>
    <dgm:cxn modelId="{E47BCDAB-59E3-4E26-9394-EB25EC14719A}" type="presOf" srcId="{FC0C70B7-A5BD-4DBB-AB52-79407CA500E2}" destId="{F320A509-A078-45E8-88B2-3D0080ABC3BE}" srcOrd="0" destOrd="0" presId="urn:microsoft.com/office/officeart/2005/8/layout/hList6"/>
    <dgm:cxn modelId="{0384EABF-211F-43B6-A27D-C30EDED8D015}" srcId="{34EC29EE-075C-40AC-9A17-DB0895FF2777}" destId="{438C26D1-B7FC-4B39-8E15-350AF64B7266}" srcOrd="2" destOrd="0" parTransId="{89F2231B-45A4-4252-8B98-7E6E5F3F48D4}" sibTransId="{80D7E5DD-FD51-47BF-B0FE-AC9595A0D866}"/>
    <dgm:cxn modelId="{512330C5-7BE9-4189-90D8-519554652336}" srcId="{34EC29EE-075C-40AC-9A17-DB0895FF2777}" destId="{8E44F983-FB54-4EDF-8B07-34631E19AFB6}" srcOrd="3" destOrd="0" parTransId="{133051E1-A965-4013-A634-F7A27177F9CD}" sibTransId="{CCC5F01C-26B2-4EF7-9E83-C0EE826683CB}"/>
    <dgm:cxn modelId="{0C3776C6-9D07-4704-8C84-FEA68183CB82}" type="presOf" srcId="{DECB47EB-10B2-4481-96E6-FB1023C381F3}" destId="{47653685-49F0-4CA8-8EF1-5C28B6B57B3E}" srcOrd="0" destOrd="0" presId="urn:microsoft.com/office/officeart/2005/8/layout/hList6"/>
    <dgm:cxn modelId="{EB6537E5-0F61-4FEE-A570-6BB9CFE02871}" type="presOf" srcId="{34EC29EE-075C-40AC-9A17-DB0895FF2777}" destId="{57DB0198-276D-47EE-888C-4277F68E3867}" srcOrd="0" destOrd="0" presId="urn:microsoft.com/office/officeart/2005/8/layout/hList6"/>
    <dgm:cxn modelId="{99ACF1EF-81A8-482F-81F6-94505926EDAB}" type="presOf" srcId="{8E44F983-FB54-4EDF-8B07-34631E19AFB6}" destId="{6C477B22-6BD8-4C4C-82F0-F9414D6F0BD2}" srcOrd="0" destOrd="0" presId="urn:microsoft.com/office/officeart/2005/8/layout/hList6"/>
    <dgm:cxn modelId="{C43962BB-5B6A-424D-953B-409CF4027834}" type="presParOf" srcId="{57DB0198-276D-47EE-888C-4277F68E3867}" destId="{F320A509-A078-45E8-88B2-3D0080ABC3BE}" srcOrd="0" destOrd="0" presId="urn:microsoft.com/office/officeart/2005/8/layout/hList6"/>
    <dgm:cxn modelId="{3F95461D-9D58-420D-BAF9-415DA46202DF}" type="presParOf" srcId="{57DB0198-276D-47EE-888C-4277F68E3867}" destId="{1BD78A3A-ADF4-48B1-A457-AD07E196AD00}" srcOrd="1" destOrd="0" presId="urn:microsoft.com/office/officeart/2005/8/layout/hList6"/>
    <dgm:cxn modelId="{BD3C3054-44ED-41CD-898A-D061241724A2}" type="presParOf" srcId="{57DB0198-276D-47EE-888C-4277F68E3867}" destId="{47653685-49F0-4CA8-8EF1-5C28B6B57B3E}" srcOrd="2" destOrd="0" presId="urn:microsoft.com/office/officeart/2005/8/layout/hList6"/>
    <dgm:cxn modelId="{929031C0-769A-401C-B712-3AB2693985E1}" type="presParOf" srcId="{57DB0198-276D-47EE-888C-4277F68E3867}" destId="{7A3ED02F-4ED4-44F7-BD49-A08DE0DC5F93}" srcOrd="3" destOrd="0" presId="urn:microsoft.com/office/officeart/2005/8/layout/hList6"/>
    <dgm:cxn modelId="{51BD150B-D915-4848-9456-58CB28DD2D4D}" type="presParOf" srcId="{57DB0198-276D-47EE-888C-4277F68E3867}" destId="{F20E1874-7D7B-492E-9CE5-9EEAE5721CFB}" srcOrd="4" destOrd="0" presId="urn:microsoft.com/office/officeart/2005/8/layout/hList6"/>
    <dgm:cxn modelId="{EA1EEF3A-ECA1-415B-B364-21F94364D8EA}" type="presParOf" srcId="{57DB0198-276D-47EE-888C-4277F68E3867}" destId="{FE136CAF-991A-4E11-A8BC-A444C965767C}" srcOrd="5" destOrd="0" presId="urn:microsoft.com/office/officeart/2005/8/layout/hList6"/>
    <dgm:cxn modelId="{8B7FE9D9-80B4-4848-BA07-731B9E147EF5}" type="presParOf" srcId="{57DB0198-276D-47EE-888C-4277F68E3867}" destId="{6C477B22-6BD8-4C4C-82F0-F9414D6F0BD2}" srcOrd="6" destOrd="0" presId="urn:microsoft.com/office/officeart/2005/8/layout/hList6"/>
    <dgm:cxn modelId="{8D8F2448-5684-487B-874C-160D619991AF}" type="presParOf" srcId="{57DB0198-276D-47EE-888C-4277F68E3867}" destId="{AC748AA7-7F15-4337-AEFB-D3F79F8AB560}" srcOrd="7" destOrd="0" presId="urn:microsoft.com/office/officeart/2005/8/layout/hList6"/>
    <dgm:cxn modelId="{DCE2F060-0B5F-49C6-A04E-93D3CEB5E073}" type="presParOf" srcId="{57DB0198-276D-47EE-888C-4277F68E3867}" destId="{B19152DC-BC2F-44BF-8948-2C04A3E7A863}" srcOrd="8" destOrd="0" presId="urn:microsoft.com/office/officeart/2005/8/layout/hList6"/>
    <dgm:cxn modelId="{BE85E373-E3E6-4A10-8AE4-68720EC6B407}" type="presParOf" srcId="{57DB0198-276D-47EE-888C-4277F68E3867}" destId="{F714853B-DA0B-4092-A2FD-7F34A19F5F03}" srcOrd="9" destOrd="0" presId="urn:microsoft.com/office/officeart/2005/8/layout/hList6"/>
    <dgm:cxn modelId="{4B6317FE-0EB8-4FC0-AD0C-C5F1BC7B8C26}" type="presParOf" srcId="{57DB0198-276D-47EE-888C-4277F68E3867}" destId="{465A2B6A-2D10-4D58-A756-EAB76D8992CC}" srcOrd="10" destOrd="0" presId="urn:microsoft.com/office/officeart/2005/8/layout/hList6"/>
    <dgm:cxn modelId="{1AD1DC61-C93C-4996-BC44-6DD9A20B3562}" type="presParOf" srcId="{57DB0198-276D-47EE-888C-4277F68E3867}" destId="{E5352C8F-48E6-47BB-9689-9C46A8B550C2}" srcOrd="11" destOrd="0" presId="urn:microsoft.com/office/officeart/2005/8/layout/hList6"/>
    <dgm:cxn modelId="{3ACC1BBA-EB31-4B3B-B596-DA387C38BD8B}" type="presParOf" srcId="{57DB0198-276D-47EE-888C-4277F68E3867}" destId="{61144D5C-5EC0-4970-BCAD-69CA68306122}" srcOrd="12" destOrd="0" presId="urn:microsoft.com/office/officeart/2005/8/layout/hList6"/>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0.xml><?xml version="1.0" encoding="utf-8"?>
<dgm:dataModel xmlns:dgm="http://schemas.openxmlformats.org/drawingml/2006/diagram" xmlns:a="http://schemas.openxmlformats.org/drawingml/2006/main">
  <dgm:ptLst>
    <dgm:pt modelId="{39975E90-471A-4EB0-80CF-473F67046648}" type="doc">
      <dgm:prSet loTypeId="urn:microsoft.com/office/officeart/2005/8/layout/venn3" loCatId="relationship" qsTypeId="urn:microsoft.com/office/officeart/2005/8/quickstyle/3d3" qsCatId="3D" csTypeId="urn:microsoft.com/office/officeart/2005/8/colors/colorful5" csCatId="colorful" phldr="1"/>
      <dgm:spPr/>
      <dgm:t>
        <a:bodyPr/>
        <a:lstStyle/>
        <a:p>
          <a:endParaRPr lang="es-ES"/>
        </a:p>
      </dgm:t>
    </dgm:pt>
    <dgm:pt modelId="{2E93AACE-5499-408D-9BB6-33E017AB2310}">
      <dgm:prSet custT="1"/>
      <dgm:spPr/>
      <dgm:t>
        <a:bodyPr/>
        <a:lstStyle/>
        <a:p>
          <a:pPr rtl="0"/>
          <a:r>
            <a:rPr lang="es-MX" sz="1400" dirty="0"/>
            <a:t>Conocido también como parcialmente supervisado:</a:t>
          </a:r>
        </a:p>
      </dgm:t>
    </dgm:pt>
    <dgm:pt modelId="{C6D7451C-704E-4F04-A250-A541A3F2D21B}" type="parTrans" cxnId="{854FCF4B-1892-426B-9B43-3578E9F0414F}">
      <dgm:prSet/>
      <dgm:spPr/>
      <dgm:t>
        <a:bodyPr/>
        <a:lstStyle/>
        <a:p>
          <a:endParaRPr lang="es-ES" sz="4000"/>
        </a:p>
      </dgm:t>
    </dgm:pt>
    <dgm:pt modelId="{DCCC98EE-C962-4691-8CC5-3FB96B12F595}" type="sibTrans" cxnId="{854FCF4B-1892-426B-9B43-3578E9F0414F}">
      <dgm:prSet/>
      <dgm:spPr/>
      <dgm:t>
        <a:bodyPr/>
        <a:lstStyle/>
        <a:p>
          <a:endParaRPr lang="es-ES" sz="4000"/>
        </a:p>
      </dgm:t>
    </dgm:pt>
    <dgm:pt modelId="{EAAD4665-2B7A-4B5F-A6C8-4760C21C315E}">
      <dgm:prSet custT="1"/>
      <dgm:spPr/>
      <dgm:t>
        <a:bodyPr/>
        <a:lstStyle/>
        <a:p>
          <a:pPr rtl="0"/>
          <a:r>
            <a:rPr lang="es-ES" sz="1400" dirty="0"/>
            <a:t>Fin:</a:t>
          </a:r>
          <a:endParaRPr lang="es-MX" sz="1400" dirty="0"/>
        </a:p>
      </dgm:t>
    </dgm:pt>
    <dgm:pt modelId="{92AF2C7C-F1AF-4737-AFCD-A15E5957FC05}" type="sibTrans" cxnId="{A3E6C9FA-E023-4DE6-8DFC-7F1F2D50828D}">
      <dgm:prSet custT="1"/>
      <dgm:spPr/>
      <dgm:t>
        <a:bodyPr/>
        <a:lstStyle/>
        <a:p>
          <a:endParaRPr lang="es-ES" sz="4000"/>
        </a:p>
      </dgm:t>
    </dgm:pt>
    <dgm:pt modelId="{20434539-46D4-45E7-995A-C60962D2040D}" type="parTrans" cxnId="{A3E6C9FA-E023-4DE6-8DFC-7F1F2D50828D}">
      <dgm:prSet/>
      <dgm:spPr/>
      <dgm:t>
        <a:bodyPr/>
        <a:lstStyle/>
        <a:p>
          <a:endParaRPr lang="es-ES" sz="4000"/>
        </a:p>
      </dgm:t>
    </dgm:pt>
    <dgm:pt modelId="{12881A6F-7CA7-480F-BBFA-558663C695FA}">
      <dgm:prSet custT="1"/>
      <dgm:spPr/>
      <dgm:t>
        <a:bodyPr/>
        <a:lstStyle/>
        <a:p>
          <a:pPr rtl="0"/>
          <a:r>
            <a:rPr lang="es-ES" sz="1400" dirty="0"/>
            <a:t>Combinar datos etiquetados y no etiquetados para mejorar la construcción de modelos. Aunque no siempre es útil y existen varios métodos para llevarlo a cabo.</a:t>
          </a:r>
          <a:endParaRPr lang="es-MX" sz="1400" dirty="0"/>
        </a:p>
      </dgm:t>
    </dgm:pt>
    <dgm:pt modelId="{2B603860-1F7B-4AD3-96AC-AC673AD82FD8}" type="parTrans" cxnId="{C6BB5B55-5AAE-4948-A6DD-A0A6FF1BE331}">
      <dgm:prSet/>
      <dgm:spPr/>
      <dgm:t>
        <a:bodyPr/>
        <a:lstStyle/>
        <a:p>
          <a:endParaRPr lang="es-ES" sz="3600"/>
        </a:p>
      </dgm:t>
    </dgm:pt>
    <dgm:pt modelId="{DA338171-C520-43B4-B35C-C82F1D5A46F3}" type="sibTrans" cxnId="{C6BB5B55-5AAE-4948-A6DD-A0A6FF1BE331}">
      <dgm:prSet/>
      <dgm:spPr/>
      <dgm:t>
        <a:bodyPr/>
        <a:lstStyle/>
        <a:p>
          <a:endParaRPr lang="es-ES" sz="3600"/>
        </a:p>
      </dgm:t>
    </dgm:pt>
    <dgm:pt modelId="{95B6764C-1703-44BC-91CD-7C93C98482E8}">
      <dgm:prSet custT="1"/>
      <dgm:spPr/>
      <dgm:t>
        <a:bodyPr/>
        <a:lstStyle/>
        <a:p>
          <a:pPr rtl="0"/>
          <a:r>
            <a:rPr lang="es-MX" sz="1200" dirty="0"/>
            <a:t>S</a:t>
          </a:r>
          <a:r>
            <a:rPr lang="es-ES_tradnl" sz="1200" dirty="0"/>
            <a:t>e utilizan datos de entrada con información sobre sus salidas</a:t>
          </a:r>
          <a:endParaRPr lang="es-MX" sz="1200" dirty="0"/>
        </a:p>
      </dgm:t>
    </dgm:pt>
    <dgm:pt modelId="{486999D5-1197-49DB-8650-EDE16FCAECF5}" type="parTrans" cxnId="{50C7D3D3-F8D7-434A-9757-E3A9EEC80343}">
      <dgm:prSet/>
      <dgm:spPr/>
      <dgm:t>
        <a:bodyPr/>
        <a:lstStyle/>
        <a:p>
          <a:endParaRPr lang="es-ES" sz="3600"/>
        </a:p>
      </dgm:t>
    </dgm:pt>
    <dgm:pt modelId="{447B67C5-9940-485C-9356-92CDAAA2EF36}" type="sibTrans" cxnId="{50C7D3D3-F8D7-434A-9757-E3A9EEC80343}">
      <dgm:prSet/>
      <dgm:spPr/>
      <dgm:t>
        <a:bodyPr/>
        <a:lstStyle/>
        <a:p>
          <a:endParaRPr lang="es-ES" sz="3600"/>
        </a:p>
      </dgm:t>
    </dgm:pt>
    <dgm:pt modelId="{CD886BCB-C2EC-4552-AB23-0EE1D1EF24AC}">
      <dgm:prSet custT="1"/>
      <dgm:spPr/>
      <dgm:t>
        <a:bodyPr/>
        <a:lstStyle/>
        <a:p>
          <a:pPr rtl="0"/>
          <a:r>
            <a:rPr lang="es-ES_tradnl" sz="1200" dirty="0"/>
            <a:t>Difiere del supervisado en que no se tiene información acerca del error cometido, </a:t>
          </a:r>
          <a:endParaRPr lang="es-MX" sz="1200" dirty="0"/>
        </a:p>
      </dgm:t>
    </dgm:pt>
    <dgm:pt modelId="{6A7EC7FD-7701-463F-86A8-3BFF9A8F7A33}" type="parTrans" cxnId="{B31043A5-7B1D-44C2-AF77-E30B6A45BFF3}">
      <dgm:prSet/>
      <dgm:spPr/>
      <dgm:t>
        <a:bodyPr/>
        <a:lstStyle/>
        <a:p>
          <a:endParaRPr lang="es-ES" sz="2000"/>
        </a:p>
      </dgm:t>
    </dgm:pt>
    <dgm:pt modelId="{1C763258-1539-4012-AEC0-CC4EF99349DB}" type="sibTrans" cxnId="{B31043A5-7B1D-44C2-AF77-E30B6A45BFF3}">
      <dgm:prSet/>
      <dgm:spPr/>
      <dgm:t>
        <a:bodyPr/>
        <a:lstStyle/>
        <a:p>
          <a:endParaRPr lang="es-ES" sz="2000"/>
        </a:p>
      </dgm:t>
    </dgm:pt>
    <dgm:pt modelId="{7FD6CADD-EBB2-48D4-868D-E3026747CAE5}">
      <dgm:prSet custT="1"/>
      <dgm:spPr/>
      <dgm:t>
        <a:bodyPr/>
        <a:lstStyle/>
        <a:p>
          <a:pPr rtl="0"/>
          <a:r>
            <a:rPr lang="es-ES_tradnl" sz="1200" dirty="0"/>
            <a:t>Simplemente se ha de determinar si una salida dada por el modelo es buena o no comparándola con la deseada, hasta que las salidas que proporcione el modelo prácticamente iguales a las del ejemplo.</a:t>
          </a:r>
          <a:endParaRPr lang="es-MX" sz="1200" dirty="0"/>
        </a:p>
      </dgm:t>
    </dgm:pt>
    <dgm:pt modelId="{B0ABA64F-9C02-4483-942D-74D835074B8A}" type="parTrans" cxnId="{950D2033-932C-4338-A8E2-93DBC0FA8589}">
      <dgm:prSet/>
      <dgm:spPr/>
      <dgm:t>
        <a:bodyPr/>
        <a:lstStyle/>
        <a:p>
          <a:endParaRPr lang="es-ES" sz="2000"/>
        </a:p>
      </dgm:t>
    </dgm:pt>
    <dgm:pt modelId="{23AC6EA8-29C9-45F2-8D7D-F404FB2A35E2}" type="sibTrans" cxnId="{950D2033-932C-4338-A8E2-93DBC0FA8589}">
      <dgm:prSet/>
      <dgm:spPr/>
      <dgm:t>
        <a:bodyPr/>
        <a:lstStyle/>
        <a:p>
          <a:endParaRPr lang="es-ES" sz="2000"/>
        </a:p>
      </dgm:t>
    </dgm:pt>
    <dgm:pt modelId="{5585E80C-FF12-430C-8062-604B7285F43E}" type="pres">
      <dgm:prSet presAssocID="{39975E90-471A-4EB0-80CF-473F67046648}" presName="Name0" presStyleCnt="0">
        <dgm:presLayoutVars>
          <dgm:dir/>
          <dgm:resizeHandles val="exact"/>
        </dgm:presLayoutVars>
      </dgm:prSet>
      <dgm:spPr/>
    </dgm:pt>
    <dgm:pt modelId="{C2765D5F-21C0-46B5-9D54-EE5D5201E583}" type="pres">
      <dgm:prSet presAssocID="{EAAD4665-2B7A-4B5F-A6C8-4760C21C315E}" presName="Name5" presStyleLbl="vennNode1" presStyleIdx="0" presStyleCnt="2">
        <dgm:presLayoutVars>
          <dgm:bulletEnabled val="1"/>
        </dgm:presLayoutVars>
      </dgm:prSet>
      <dgm:spPr/>
    </dgm:pt>
    <dgm:pt modelId="{B6CBA522-4E30-46AF-A958-F63E4E1FEB32}" type="pres">
      <dgm:prSet presAssocID="{92AF2C7C-F1AF-4737-AFCD-A15E5957FC05}" presName="space" presStyleCnt="0"/>
      <dgm:spPr/>
    </dgm:pt>
    <dgm:pt modelId="{24EC5AE5-AC6C-40EF-AA06-36CAAA791ED4}" type="pres">
      <dgm:prSet presAssocID="{2E93AACE-5499-408D-9BB6-33E017AB2310}" presName="Name5" presStyleLbl="vennNode1" presStyleIdx="1" presStyleCnt="2">
        <dgm:presLayoutVars>
          <dgm:bulletEnabled val="1"/>
        </dgm:presLayoutVars>
      </dgm:prSet>
      <dgm:spPr/>
    </dgm:pt>
  </dgm:ptLst>
  <dgm:cxnLst>
    <dgm:cxn modelId="{371BCA26-EDF3-4B5E-A862-CFF4C7710CA3}" type="presOf" srcId="{CD886BCB-C2EC-4552-AB23-0EE1D1EF24AC}" destId="{24EC5AE5-AC6C-40EF-AA06-36CAAA791ED4}" srcOrd="0" destOrd="2" presId="urn:microsoft.com/office/officeart/2005/8/layout/venn3"/>
    <dgm:cxn modelId="{1BCE2031-E5D2-44BC-B922-78393A768632}" type="presOf" srcId="{95B6764C-1703-44BC-91CD-7C93C98482E8}" destId="{24EC5AE5-AC6C-40EF-AA06-36CAAA791ED4}" srcOrd="0" destOrd="1" presId="urn:microsoft.com/office/officeart/2005/8/layout/venn3"/>
    <dgm:cxn modelId="{950D2033-932C-4338-A8E2-93DBC0FA8589}" srcId="{CD886BCB-C2EC-4552-AB23-0EE1D1EF24AC}" destId="{7FD6CADD-EBB2-48D4-868D-E3026747CAE5}" srcOrd="0" destOrd="0" parTransId="{B0ABA64F-9C02-4483-942D-74D835074B8A}" sibTransId="{23AC6EA8-29C9-45F2-8D7D-F404FB2A35E2}"/>
    <dgm:cxn modelId="{944FFA64-B4C2-47A1-9B6F-C8770AF36A2F}" type="presOf" srcId="{12881A6F-7CA7-480F-BBFA-558663C695FA}" destId="{C2765D5F-21C0-46B5-9D54-EE5D5201E583}" srcOrd="0" destOrd="1" presId="urn:microsoft.com/office/officeart/2005/8/layout/venn3"/>
    <dgm:cxn modelId="{16929F67-F60D-466B-A3DA-F8DC0BF12A0F}" type="presOf" srcId="{EAAD4665-2B7A-4B5F-A6C8-4760C21C315E}" destId="{C2765D5F-21C0-46B5-9D54-EE5D5201E583}" srcOrd="0" destOrd="0" presId="urn:microsoft.com/office/officeart/2005/8/layout/venn3"/>
    <dgm:cxn modelId="{854FCF4B-1892-426B-9B43-3578E9F0414F}" srcId="{39975E90-471A-4EB0-80CF-473F67046648}" destId="{2E93AACE-5499-408D-9BB6-33E017AB2310}" srcOrd="1" destOrd="0" parTransId="{C6D7451C-704E-4F04-A250-A541A3F2D21B}" sibTransId="{DCCC98EE-C962-4691-8CC5-3FB96B12F595}"/>
    <dgm:cxn modelId="{C6BB5B55-5AAE-4948-A6DD-A0A6FF1BE331}" srcId="{EAAD4665-2B7A-4B5F-A6C8-4760C21C315E}" destId="{12881A6F-7CA7-480F-BBFA-558663C695FA}" srcOrd="0" destOrd="0" parTransId="{2B603860-1F7B-4AD3-96AC-AC673AD82FD8}" sibTransId="{DA338171-C520-43B4-B35C-C82F1D5A46F3}"/>
    <dgm:cxn modelId="{B31043A5-7B1D-44C2-AF77-E30B6A45BFF3}" srcId="{2E93AACE-5499-408D-9BB6-33E017AB2310}" destId="{CD886BCB-C2EC-4552-AB23-0EE1D1EF24AC}" srcOrd="1" destOrd="0" parTransId="{6A7EC7FD-7701-463F-86A8-3BFF9A8F7A33}" sibTransId="{1C763258-1539-4012-AEC0-CC4EF99349DB}"/>
    <dgm:cxn modelId="{B877E5B2-7E44-4CCF-8D76-BA99BDFF739F}" type="presOf" srcId="{2E93AACE-5499-408D-9BB6-33E017AB2310}" destId="{24EC5AE5-AC6C-40EF-AA06-36CAAA791ED4}" srcOrd="0" destOrd="0" presId="urn:microsoft.com/office/officeart/2005/8/layout/venn3"/>
    <dgm:cxn modelId="{50E03FD0-84C2-4F22-8768-0E2EAAD2515D}" type="presOf" srcId="{7FD6CADD-EBB2-48D4-868D-E3026747CAE5}" destId="{24EC5AE5-AC6C-40EF-AA06-36CAAA791ED4}" srcOrd="0" destOrd="3" presId="urn:microsoft.com/office/officeart/2005/8/layout/venn3"/>
    <dgm:cxn modelId="{50C7D3D3-F8D7-434A-9757-E3A9EEC80343}" srcId="{2E93AACE-5499-408D-9BB6-33E017AB2310}" destId="{95B6764C-1703-44BC-91CD-7C93C98482E8}" srcOrd="0" destOrd="0" parTransId="{486999D5-1197-49DB-8650-EDE16FCAECF5}" sibTransId="{447B67C5-9940-485C-9356-92CDAAA2EF36}"/>
    <dgm:cxn modelId="{07D11DF9-77C5-4C9F-9951-3887CC25DCE3}" type="presOf" srcId="{39975E90-471A-4EB0-80CF-473F67046648}" destId="{5585E80C-FF12-430C-8062-604B7285F43E}" srcOrd="0" destOrd="0" presId="urn:microsoft.com/office/officeart/2005/8/layout/venn3"/>
    <dgm:cxn modelId="{A3E6C9FA-E023-4DE6-8DFC-7F1F2D50828D}" srcId="{39975E90-471A-4EB0-80CF-473F67046648}" destId="{EAAD4665-2B7A-4B5F-A6C8-4760C21C315E}" srcOrd="0" destOrd="0" parTransId="{20434539-46D4-45E7-995A-C60962D2040D}" sibTransId="{92AF2C7C-F1AF-4737-AFCD-A15E5957FC05}"/>
    <dgm:cxn modelId="{1C958108-A54F-4ACA-BA66-12FACF4520E6}" type="presParOf" srcId="{5585E80C-FF12-430C-8062-604B7285F43E}" destId="{C2765D5F-21C0-46B5-9D54-EE5D5201E583}" srcOrd="0" destOrd="0" presId="urn:microsoft.com/office/officeart/2005/8/layout/venn3"/>
    <dgm:cxn modelId="{667FBB89-0D34-4D20-8F76-030BEE1ED35C}" type="presParOf" srcId="{5585E80C-FF12-430C-8062-604B7285F43E}" destId="{B6CBA522-4E30-46AF-A958-F63E4E1FEB32}" srcOrd="1" destOrd="0" presId="urn:microsoft.com/office/officeart/2005/8/layout/venn3"/>
    <dgm:cxn modelId="{E112543B-EE72-4BC4-86B2-32CC85F57EB7}" type="presParOf" srcId="{5585E80C-FF12-430C-8062-604B7285F43E}" destId="{24EC5AE5-AC6C-40EF-AA06-36CAAA791ED4}" srcOrd="2" destOrd="0" presId="urn:microsoft.com/office/officeart/2005/8/layout/ven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1.xml><?xml version="1.0" encoding="utf-8"?>
<dgm:dataModel xmlns:dgm="http://schemas.openxmlformats.org/drawingml/2006/diagram" xmlns:a="http://schemas.openxmlformats.org/drawingml/2006/main">
  <dgm:ptLst>
    <dgm:pt modelId="{5BE4956D-E407-4AE1-93AD-80DB11C4EA62}" type="doc">
      <dgm:prSet loTypeId="urn:microsoft.com/office/officeart/2005/8/layout/arrow6" loCatId="process" qsTypeId="urn:microsoft.com/office/officeart/2005/8/quickstyle/simple5" qsCatId="simple" csTypeId="urn:microsoft.com/office/officeart/2005/8/colors/colorful2" csCatId="colorful" phldr="1"/>
      <dgm:spPr/>
      <dgm:t>
        <a:bodyPr/>
        <a:lstStyle/>
        <a:p>
          <a:endParaRPr lang="es-ES"/>
        </a:p>
      </dgm:t>
    </dgm:pt>
    <dgm:pt modelId="{374F1A0B-28FA-4F85-8BA9-7506957C2073}">
      <dgm:prSet/>
      <dgm:spPr/>
      <dgm:t>
        <a:bodyPr/>
        <a:lstStyle/>
        <a:p>
          <a:pPr rtl="0"/>
          <a:r>
            <a:rPr lang="es-ES" dirty="0"/>
            <a:t>Actualmente existen técnicas que combinan las dos anteriores:</a:t>
          </a:r>
          <a:endParaRPr lang="es-MX" dirty="0"/>
        </a:p>
      </dgm:t>
    </dgm:pt>
    <dgm:pt modelId="{E856B6A1-9127-4C03-85DE-EBBE0036C7FA}" type="parTrans" cxnId="{BDDEFB6C-A69F-4177-8C3F-3EE61CC356B0}">
      <dgm:prSet/>
      <dgm:spPr/>
      <dgm:t>
        <a:bodyPr/>
        <a:lstStyle/>
        <a:p>
          <a:endParaRPr lang="es-ES"/>
        </a:p>
      </dgm:t>
    </dgm:pt>
    <dgm:pt modelId="{957B4D04-0BD6-46B4-A4E7-CB5E2DB546D3}" type="sibTrans" cxnId="{BDDEFB6C-A69F-4177-8C3F-3EE61CC356B0}">
      <dgm:prSet/>
      <dgm:spPr/>
      <dgm:t>
        <a:bodyPr/>
        <a:lstStyle/>
        <a:p>
          <a:endParaRPr lang="es-ES"/>
        </a:p>
      </dgm:t>
    </dgm:pt>
    <dgm:pt modelId="{8BDF0A35-6074-4748-ACF6-3CA3E50C619A}">
      <dgm:prSet/>
      <dgm:spPr/>
      <dgm:t>
        <a:bodyPr/>
        <a:lstStyle/>
        <a:p>
          <a:pPr rtl="0"/>
          <a:r>
            <a:rPr lang="es-ES" dirty="0"/>
            <a:t>En algunos casos puede resultar muy costoso asignar etiquetas o clases a todos los datos. </a:t>
          </a:r>
          <a:endParaRPr lang="es-MX" dirty="0"/>
        </a:p>
      </dgm:t>
    </dgm:pt>
    <dgm:pt modelId="{16C9FFE7-B7C4-4906-9D2B-66022B3364D1}" type="parTrans" cxnId="{5B4CB756-0231-4B2D-82CF-4A91F266A53B}">
      <dgm:prSet/>
      <dgm:spPr/>
      <dgm:t>
        <a:bodyPr/>
        <a:lstStyle/>
        <a:p>
          <a:endParaRPr lang="es-ES"/>
        </a:p>
      </dgm:t>
    </dgm:pt>
    <dgm:pt modelId="{150C8445-4DFD-43D7-8DD2-C908913A3097}" type="sibTrans" cxnId="{5B4CB756-0231-4B2D-82CF-4A91F266A53B}">
      <dgm:prSet/>
      <dgm:spPr/>
      <dgm:t>
        <a:bodyPr/>
        <a:lstStyle/>
        <a:p>
          <a:endParaRPr lang="es-ES"/>
        </a:p>
      </dgm:t>
    </dgm:pt>
    <dgm:pt modelId="{D00C6E9B-1117-4388-B76E-425D0E5B3174}" type="pres">
      <dgm:prSet presAssocID="{5BE4956D-E407-4AE1-93AD-80DB11C4EA62}" presName="compositeShape" presStyleCnt="0">
        <dgm:presLayoutVars>
          <dgm:chMax val="2"/>
          <dgm:dir/>
          <dgm:resizeHandles val="exact"/>
        </dgm:presLayoutVars>
      </dgm:prSet>
      <dgm:spPr/>
    </dgm:pt>
    <dgm:pt modelId="{DFC46605-F0C5-44BD-82F1-3DD2F91B84DE}" type="pres">
      <dgm:prSet presAssocID="{5BE4956D-E407-4AE1-93AD-80DB11C4EA62}" presName="ribbon" presStyleLbl="node1" presStyleIdx="0" presStyleCnt="1"/>
      <dgm:spPr/>
    </dgm:pt>
    <dgm:pt modelId="{F62C7BEC-F05E-419A-9AC8-1524709984D5}" type="pres">
      <dgm:prSet presAssocID="{5BE4956D-E407-4AE1-93AD-80DB11C4EA62}" presName="leftArrowText" presStyleLbl="node1" presStyleIdx="0" presStyleCnt="1">
        <dgm:presLayoutVars>
          <dgm:chMax val="0"/>
          <dgm:bulletEnabled val="1"/>
        </dgm:presLayoutVars>
      </dgm:prSet>
      <dgm:spPr/>
    </dgm:pt>
    <dgm:pt modelId="{A40F29DC-96CA-4F47-B528-DA5981BBAF0C}" type="pres">
      <dgm:prSet presAssocID="{5BE4956D-E407-4AE1-93AD-80DB11C4EA62}" presName="rightArrowText" presStyleLbl="node1" presStyleIdx="0" presStyleCnt="1">
        <dgm:presLayoutVars>
          <dgm:chMax val="0"/>
          <dgm:bulletEnabled val="1"/>
        </dgm:presLayoutVars>
      </dgm:prSet>
      <dgm:spPr/>
    </dgm:pt>
  </dgm:ptLst>
  <dgm:cxnLst>
    <dgm:cxn modelId="{BDDEFB6C-A69F-4177-8C3F-3EE61CC356B0}" srcId="{5BE4956D-E407-4AE1-93AD-80DB11C4EA62}" destId="{374F1A0B-28FA-4F85-8BA9-7506957C2073}" srcOrd="0" destOrd="0" parTransId="{E856B6A1-9127-4C03-85DE-EBBE0036C7FA}" sibTransId="{957B4D04-0BD6-46B4-A4E7-CB5E2DB546D3}"/>
    <dgm:cxn modelId="{5B4CB756-0231-4B2D-82CF-4A91F266A53B}" srcId="{5BE4956D-E407-4AE1-93AD-80DB11C4EA62}" destId="{8BDF0A35-6074-4748-ACF6-3CA3E50C619A}" srcOrd="1" destOrd="0" parTransId="{16C9FFE7-B7C4-4906-9D2B-66022B3364D1}" sibTransId="{150C8445-4DFD-43D7-8DD2-C908913A3097}"/>
    <dgm:cxn modelId="{1D0AA257-4C59-4115-9678-C82A6B1295AD}" type="presOf" srcId="{5BE4956D-E407-4AE1-93AD-80DB11C4EA62}" destId="{D00C6E9B-1117-4388-B76E-425D0E5B3174}" srcOrd="0" destOrd="0" presId="urn:microsoft.com/office/officeart/2005/8/layout/arrow6"/>
    <dgm:cxn modelId="{01BE9AB1-F537-4672-9366-B6BC9C2ABD84}" type="presOf" srcId="{374F1A0B-28FA-4F85-8BA9-7506957C2073}" destId="{F62C7BEC-F05E-419A-9AC8-1524709984D5}" srcOrd="0" destOrd="0" presId="urn:microsoft.com/office/officeart/2005/8/layout/arrow6"/>
    <dgm:cxn modelId="{AA9594B2-989C-455D-AB9B-2BE8223AA1FB}" type="presOf" srcId="{8BDF0A35-6074-4748-ACF6-3CA3E50C619A}" destId="{A40F29DC-96CA-4F47-B528-DA5981BBAF0C}" srcOrd="0" destOrd="0" presId="urn:microsoft.com/office/officeart/2005/8/layout/arrow6"/>
    <dgm:cxn modelId="{36453CEA-4E32-4C94-8F50-E8B8A3C6D12A}" type="presParOf" srcId="{D00C6E9B-1117-4388-B76E-425D0E5B3174}" destId="{DFC46605-F0C5-44BD-82F1-3DD2F91B84DE}" srcOrd="0" destOrd="0" presId="urn:microsoft.com/office/officeart/2005/8/layout/arrow6"/>
    <dgm:cxn modelId="{9AC2583E-C343-4546-B791-21C9A5CDAD8D}" type="presParOf" srcId="{D00C6E9B-1117-4388-B76E-425D0E5B3174}" destId="{F62C7BEC-F05E-419A-9AC8-1524709984D5}" srcOrd="1" destOrd="0" presId="urn:microsoft.com/office/officeart/2005/8/layout/arrow6"/>
    <dgm:cxn modelId="{5D128E63-E125-41A2-A8B2-790CDFA0CDD6}" type="presParOf" srcId="{D00C6E9B-1117-4388-B76E-425D0E5B3174}" destId="{A40F29DC-96CA-4F47-B528-DA5981BBAF0C}" srcOrd="2" destOrd="0" presId="urn:microsoft.com/office/officeart/2005/8/layout/arrow6"/>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2.xml><?xml version="1.0" encoding="utf-8"?>
<dgm:dataModel xmlns:dgm="http://schemas.openxmlformats.org/drawingml/2006/diagram" xmlns:a="http://schemas.openxmlformats.org/drawingml/2006/main">
  <dgm:ptLst>
    <dgm:pt modelId="{E726FE9E-E3FE-4E59-8F54-FA4078644A4B}" type="doc">
      <dgm:prSet loTypeId="urn:microsoft.com/office/officeart/2005/8/layout/venn1" loCatId="relationship" qsTypeId="urn:microsoft.com/office/officeart/2005/8/quickstyle/3d1" qsCatId="3D" csTypeId="urn:microsoft.com/office/officeart/2005/8/colors/colorful4" csCatId="colorful" phldr="1"/>
      <dgm:spPr/>
      <dgm:t>
        <a:bodyPr/>
        <a:lstStyle/>
        <a:p>
          <a:endParaRPr lang="es-ES"/>
        </a:p>
      </dgm:t>
    </dgm:pt>
    <dgm:pt modelId="{B44D5C81-875D-4321-9250-7762B1B43F9C}">
      <dgm:prSet/>
      <dgm:spPr/>
      <dgm:t>
        <a:bodyPr/>
        <a:lstStyle/>
        <a:p>
          <a:pPr rtl="0"/>
          <a:r>
            <a:rPr lang="es-ES" dirty="0"/>
            <a:t>Consiste en aprender observando el mundo que te rodea.</a:t>
          </a:r>
          <a:endParaRPr lang="es-MX" dirty="0"/>
        </a:p>
      </dgm:t>
    </dgm:pt>
    <dgm:pt modelId="{7B636114-4C42-4ECB-B742-DA5B35D6D4C2}" type="parTrans" cxnId="{21FA65FD-9B7E-4607-992A-C60093BD0CF1}">
      <dgm:prSet/>
      <dgm:spPr/>
      <dgm:t>
        <a:bodyPr/>
        <a:lstStyle/>
        <a:p>
          <a:endParaRPr lang="es-ES"/>
        </a:p>
      </dgm:t>
    </dgm:pt>
    <dgm:pt modelId="{F80B8596-FF74-434C-92A7-610CF3772650}" type="sibTrans" cxnId="{21FA65FD-9B7E-4607-992A-C60093BD0CF1}">
      <dgm:prSet/>
      <dgm:spPr/>
      <dgm:t>
        <a:bodyPr/>
        <a:lstStyle/>
        <a:p>
          <a:endParaRPr lang="es-ES"/>
        </a:p>
      </dgm:t>
    </dgm:pt>
    <dgm:pt modelId="{738A9135-8499-4CE6-A387-A0F2D4DCDD6E}">
      <dgm:prSet/>
      <dgm:spPr/>
      <dgm:t>
        <a:bodyPr/>
        <a:lstStyle/>
        <a:p>
          <a:pPr rtl="0"/>
          <a:r>
            <a:rPr lang="es-ES" dirty="0"/>
            <a:t>La idea</a:t>
          </a:r>
          <a:endParaRPr lang="es-MX" dirty="0"/>
        </a:p>
      </dgm:t>
    </dgm:pt>
    <dgm:pt modelId="{68FE28DF-C09D-4910-A8F4-9E5B83966D56}" type="parTrans" cxnId="{51A5500B-5833-48AD-B72C-CF0791579F35}">
      <dgm:prSet/>
      <dgm:spPr/>
      <dgm:t>
        <a:bodyPr/>
        <a:lstStyle/>
        <a:p>
          <a:endParaRPr lang="es-ES"/>
        </a:p>
      </dgm:t>
    </dgm:pt>
    <dgm:pt modelId="{185B14A3-3070-49BE-859A-D7F99674AA50}" type="sibTrans" cxnId="{51A5500B-5833-48AD-B72C-CF0791579F35}">
      <dgm:prSet/>
      <dgm:spPr/>
      <dgm:t>
        <a:bodyPr/>
        <a:lstStyle/>
        <a:p>
          <a:endParaRPr lang="es-ES"/>
        </a:p>
      </dgm:t>
    </dgm:pt>
    <dgm:pt modelId="{3D47572C-8F3A-437C-9263-5BF8C8F7307D}">
      <dgm:prSet/>
      <dgm:spPr/>
      <dgm:t>
        <a:bodyPr/>
        <a:lstStyle/>
        <a:p>
          <a:pPr rtl="0"/>
          <a:r>
            <a:rPr lang="es-ES" dirty="0"/>
            <a:t>Construir una función que tenga el comportamiento observado en sus datos de entrada y de salida.</a:t>
          </a:r>
          <a:endParaRPr lang="es-MX" dirty="0"/>
        </a:p>
      </dgm:t>
    </dgm:pt>
    <dgm:pt modelId="{1F825D4E-3FD3-45E6-B1B5-7ABD7D88D63C}" type="parTrans" cxnId="{2B7478EB-0FEE-4119-A76A-39FFE618C7AD}">
      <dgm:prSet/>
      <dgm:spPr/>
      <dgm:t>
        <a:bodyPr/>
        <a:lstStyle/>
        <a:p>
          <a:endParaRPr lang="es-ES"/>
        </a:p>
      </dgm:t>
    </dgm:pt>
    <dgm:pt modelId="{D86FBF14-4297-45CE-B990-CF7E862AE98B}" type="sibTrans" cxnId="{2B7478EB-0FEE-4119-A76A-39FFE618C7AD}">
      <dgm:prSet/>
      <dgm:spPr/>
      <dgm:t>
        <a:bodyPr/>
        <a:lstStyle/>
        <a:p>
          <a:endParaRPr lang="es-ES"/>
        </a:p>
      </dgm:t>
    </dgm:pt>
    <dgm:pt modelId="{91E59B05-49B0-4D5C-9023-0B17A9FE0F15}">
      <dgm:prSet/>
      <dgm:spPr/>
      <dgm:t>
        <a:bodyPr/>
        <a:lstStyle/>
        <a:p>
          <a:pPr rtl="0"/>
          <a:r>
            <a:rPr lang="es-ES"/>
            <a:t>Los </a:t>
          </a:r>
          <a:r>
            <a:rPr lang="es-ES" dirty="0"/>
            <a:t>métodos de aprendizaje se pueden entender como la búsqueda de un espacio de hipótesis para encontrar la función adecuada.</a:t>
          </a:r>
          <a:endParaRPr lang="es-MX" dirty="0"/>
        </a:p>
      </dgm:t>
    </dgm:pt>
    <dgm:pt modelId="{C10C0201-13F1-4232-BEE7-EAA4AE3BD903}" type="parTrans" cxnId="{266A6BB5-7342-45DB-93DA-7C15069F783C}">
      <dgm:prSet/>
      <dgm:spPr/>
      <dgm:t>
        <a:bodyPr/>
        <a:lstStyle/>
        <a:p>
          <a:endParaRPr lang="es-ES"/>
        </a:p>
      </dgm:t>
    </dgm:pt>
    <dgm:pt modelId="{C4C5A6FE-16B4-4AD4-A115-15FF59A760B5}" type="sibTrans" cxnId="{266A6BB5-7342-45DB-93DA-7C15069F783C}">
      <dgm:prSet/>
      <dgm:spPr/>
      <dgm:t>
        <a:bodyPr/>
        <a:lstStyle/>
        <a:p>
          <a:endParaRPr lang="es-ES"/>
        </a:p>
      </dgm:t>
    </dgm:pt>
    <dgm:pt modelId="{F7576B6B-6872-40E8-9495-EBE34D44B413}" type="pres">
      <dgm:prSet presAssocID="{E726FE9E-E3FE-4E59-8F54-FA4078644A4B}" presName="compositeShape" presStyleCnt="0">
        <dgm:presLayoutVars>
          <dgm:chMax val="7"/>
          <dgm:dir/>
          <dgm:resizeHandles val="exact"/>
        </dgm:presLayoutVars>
      </dgm:prSet>
      <dgm:spPr/>
    </dgm:pt>
    <dgm:pt modelId="{C49575C9-9D17-439A-AED4-FFA8F24C2B27}" type="pres">
      <dgm:prSet presAssocID="{B44D5C81-875D-4321-9250-7762B1B43F9C}" presName="circ1" presStyleLbl="vennNode1" presStyleIdx="0" presStyleCnt="2"/>
      <dgm:spPr/>
    </dgm:pt>
    <dgm:pt modelId="{28F0CEC4-DF42-4708-899E-D07062C94B8E}" type="pres">
      <dgm:prSet presAssocID="{B44D5C81-875D-4321-9250-7762B1B43F9C}" presName="circ1Tx" presStyleLbl="revTx" presStyleIdx="0" presStyleCnt="0">
        <dgm:presLayoutVars>
          <dgm:chMax val="0"/>
          <dgm:chPref val="0"/>
          <dgm:bulletEnabled val="1"/>
        </dgm:presLayoutVars>
      </dgm:prSet>
      <dgm:spPr/>
    </dgm:pt>
    <dgm:pt modelId="{3532CB32-43AF-400A-ADD6-C068F0AEF160}" type="pres">
      <dgm:prSet presAssocID="{738A9135-8499-4CE6-A387-A0F2D4DCDD6E}" presName="circ2" presStyleLbl="vennNode1" presStyleIdx="1" presStyleCnt="2"/>
      <dgm:spPr/>
    </dgm:pt>
    <dgm:pt modelId="{67E1BF6F-8D6E-42E3-99E3-C481CDD92A84}" type="pres">
      <dgm:prSet presAssocID="{738A9135-8499-4CE6-A387-A0F2D4DCDD6E}" presName="circ2Tx" presStyleLbl="revTx" presStyleIdx="0" presStyleCnt="0">
        <dgm:presLayoutVars>
          <dgm:chMax val="0"/>
          <dgm:chPref val="0"/>
          <dgm:bulletEnabled val="1"/>
        </dgm:presLayoutVars>
      </dgm:prSet>
      <dgm:spPr/>
    </dgm:pt>
  </dgm:ptLst>
  <dgm:cxnLst>
    <dgm:cxn modelId="{51A5500B-5833-48AD-B72C-CF0791579F35}" srcId="{E726FE9E-E3FE-4E59-8F54-FA4078644A4B}" destId="{738A9135-8499-4CE6-A387-A0F2D4DCDD6E}" srcOrd="1" destOrd="0" parTransId="{68FE28DF-C09D-4910-A8F4-9E5B83966D56}" sibTransId="{185B14A3-3070-49BE-859A-D7F99674AA50}"/>
    <dgm:cxn modelId="{619FCD19-4A6A-4F39-9101-4AEEC3DE2993}" type="presOf" srcId="{91E59B05-49B0-4D5C-9023-0B17A9FE0F15}" destId="{67E1BF6F-8D6E-42E3-99E3-C481CDD92A84}" srcOrd="1" destOrd="2" presId="urn:microsoft.com/office/officeart/2005/8/layout/venn1"/>
    <dgm:cxn modelId="{8947B72E-F7F4-4045-AD8E-487785AA8873}" type="presOf" srcId="{E726FE9E-E3FE-4E59-8F54-FA4078644A4B}" destId="{F7576B6B-6872-40E8-9495-EBE34D44B413}" srcOrd="0" destOrd="0" presId="urn:microsoft.com/office/officeart/2005/8/layout/venn1"/>
    <dgm:cxn modelId="{D264098D-E991-4857-AE37-CC14C1E456F9}" type="presOf" srcId="{3D47572C-8F3A-437C-9263-5BF8C8F7307D}" destId="{67E1BF6F-8D6E-42E3-99E3-C481CDD92A84}" srcOrd="1" destOrd="1" presId="urn:microsoft.com/office/officeart/2005/8/layout/venn1"/>
    <dgm:cxn modelId="{D2C57292-3DA5-4F3A-9B73-14B1647586E5}" type="presOf" srcId="{3D47572C-8F3A-437C-9263-5BF8C8F7307D}" destId="{3532CB32-43AF-400A-ADD6-C068F0AEF160}" srcOrd="0" destOrd="1" presId="urn:microsoft.com/office/officeart/2005/8/layout/venn1"/>
    <dgm:cxn modelId="{A54BF896-0CF9-4C87-AD4C-43F2DB55FF1C}" type="presOf" srcId="{B44D5C81-875D-4321-9250-7762B1B43F9C}" destId="{C49575C9-9D17-439A-AED4-FFA8F24C2B27}" srcOrd="0" destOrd="0" presId="urn:microsoft.com/office/officeart/2005/8/layout/venn1"/>
    <dgm:cxn modelId="{1EE2A89F-710A-4933-AC9D-8A4382961A03}" type="presOf" srcId="{91E59B05-49B0-4D5C-9023-0B17A9FE0F15}" destId="{3532CB32-43AF-400A-ADD6-C068F0AEF160}" srcOrd="0" destOrd="2" presId="urn:microsoft.com/office/officeart/2005/8/layout/venn1"/>
    <dgm:cxn modelId="{A6D8B6B0-E376-4A8B-B83C-E02E24940F19}" type="presOf" srcId="{738A9135-8499-4CE6-A387-A0F2D4DCDD6E}" destId="{67E1BF6F-8D6E-42E3-99E3-C481CDD92A84}" srcOrd="1" destOrd="0" presId="urn:microsoft.com/office/officeart/2005/8/layout/venn1"/>
    <dgm:cxn modelId="{266A6BB5-7342-45DB-93DA-7C15069F783C}" srcId="{738A9135-8499-4CE6-A387-A0F2D4DCDD6E}" destId="{91E59B05-49B0-4D5C-9023-0B17A9FE0F15}" srcOrd="1" destOrd="0" parTransId="{C10C0201-13F1-4232-BEE7-EAA4AE3BD903}" sibTransId="{C4C5A6FE-16B4-4AD4-A115-15FF59A760B5}"/>
    <dgm:cxn modelId="{2B7478EB-0FEE-4119-A76A-39FFE618C7AD}" srcId="{738A9135-8499-4CE6-A387-A0F2D4DCDD6E}" destId="{3D47572C-8F3A-437C-9263-5BF8C8F7307D}" srcOrd="0" destOrd="0" parTransId="{1F825D4E-3FD3-45E6-B1B5-7ABD7D88D63C}" sibTransId="{D86FBF14-4297-45CE-B990-CF7E862AE98B}"/>
    <dgm:cxn modelId="{C8DE27F0-B715-4864-A2E9-694A2FF56DF9}" type="presOf" srcId="{B44D5C81-875D-4321-9250-7762B1B43F9C}" destId="{28F0CEC4-DF42-4708-899E-D07062C94B8E}" srcOrd="1" destOrd="0" presId="urn:microsoft.com/office/officeart/2005/8/layout/venn1"/>
    <dgm:cxn modelId="{21FA65FD-9B7E-4607-992A-C60093BD0CF1}" srcId="{E726FE9E-E3FE-4E59-8F54-FA4078644A4B}" destId="{B44D5C81-875D-4321-9250-7762B1B43F9C}" srcOrd="0" destOrd="0" parTransId="{7B636114-4C42-4ECB-B742-DA5B35D6D4C2}" sibTransId="{F80B8596-FF74-434C-92A7-610CF3772650}"/>
    <dgm:cxn modelId="{283A8CFF-ABE1-4B57-9D80-8B0E58F2B61C}" type="presOf" srcId="{738A9135-8499-4CE6-A387-A0F2D4DCDD6E}" destId="{3532CB32-43AF-400A-ADD6-C068F0AEF160}" srcOrd="0" destOrd="0" presId="urn:microsoft.com/office/officeart/2005/8/layout/venn1"/>
    <dgm:cxn modelId="{84C1EF2D-2FE4-462E-9424-A5A5EFD6314A}" type="presParOf" srcId="{F7576B6B-6872-40E8-9495-EBE34D44B413}" destId="{C49575C9-9D17-439A-AED4-FFA8F24C2B27}" srcOrd="0" destOrd="0" presId="urn:microsoft.com/office/officeart/2005/8/layout/venn1"/>
    <dgm:cxn modelId="{17730270-046A-4B24-898A-C412C5513CD5}" type="presParOf" srcId="{F7576B6B-6872-40E8-9495-EBE34D44B413}" destId="{28F0CEC4-DF42-4708-899E-D07062C94B8E}" srcOrd="1" destOrd="0" presId="urn:microsoft.com/office/officeart/2005/8/layout/venn1"/>
    <dgm:cxn modelId="{D975BF60-76C8-4450-948D-C44DA09E2B62}" type="presParOf" srcId="{F7576B6B-6872-40E8-9495-EBE34D44B413}" destId="{3532CB32-43AF-400A-ADD6-C068F0AEF160}" srcOrd="2" destOrd="0" presId="urn:microsoft.com/office/officeart/2005/8/layout/venn1"/>
    <dgm:cxn modelId="{33A60B0F-FB2E-433C-8B3A-8B9E2A071ECC}" type="presParOf" srcId="{F7576B6B-6872-40E8-9495-EBE34D44B413}" destId="{67E1BF6F-8D6E-42E3-99E3-C481CDD92A84}" srcOrd="3" destOrd="0" presId="urn:microsoft.com/office/officeart/2005/8/layout/ven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92079FA-3B97-474B-B75A-8B7243189D37}" type="doc">
      <dgm:prSet loTypeId="urn:microsoft.com/office/officeart/2005/8/layout/venn1" loCatId="relationship" qsTypeId="urn:microsoft.com/office/officeart/2005/8/quickstyle/3d1" qsCatId="3D" csTypeId="urn:microsoft.com/office/officeart/2005/8/colors/accent1_2" csCatId="accent1" phldr="1"/>
      <dgm:spPr/>
      <dgm:t>
        <a:bodyPr/>
        <a:lstStyle/>
        <a:p>
          <a:endParaRPr lang="es-MX"/>
        </a:p>
      </dgm:t>
    </dgm:pt>
    <dgm:pt modelId="{593B17A2-6C59-4FFB-9D7C-4B9375691BA9}">
      <dgm:prSet/>
      <dgm:spPr>
        <a:solidFill>
          <a:srgbClr val="92D050">
            <a:alpha val="50000"/>
          </a:srgbClr>
        </a:solidFill>
      </dgm:spPr>
      <dgm:t>
        <a:bodyPr/>
        <a:lstStyle/>
        <a:p>
          <a:pPr rtl="0"/>
          <a:r>
            <a:rPr lang="es-ES" dirty="0">
              <a:effectLst/>
            </a:rPr>
            <a:t>Sonido, comida, un depredador, una imagen, un amigo, un sabor, entre otras cosas,…</a:t>
          </a:r>
          <a:endParaRPr lang="es-MX" dirty="0">
            <a:effectLst/>
          </a:endParaRPr>
        </a:p>
      </dgm:t>
    </dgm:pt>
    <dgm:pt modelId="{E52A5A34-32E7-4D83-8456-C226E31D8BAC}" type="parTrans" cxnId="{FFF56DD7-CBB8-4F02-ACB4-F3FA96D7D94D}">
      <dgm:prSet/>
      <dgm:spPr/>
      <dgm:t>
        <a:bodyPr/>
        <a:lstStyle/>
        <a:p>
          <a:endParaRPr lang="es-MX"/>
        </a:p>
      </dgm:t>
    </dgm:pt>
    <dgm:pt modelId="{EF4889DB-15D4-4CE5-8A1D-A070152A5DBF}" type="sibTrans" cxnId="{FFF56DD7-CBB8-4F02-ACB4-F3FA96D7D94D}">
      <dgm:prSet/>
      <dgm:spPr/>
      <dgm:t>
        <a:bodyPr/>
        <a:lstStyle/>
        <a:p>
          <a:endParaRPr lang="es-MX"/>
        </a:p>
      </dgm:t>
    </dgm:pt>
    <dgm:pt modelId="{25775351-0516-450C-B03A-0D005786CF3B}" type="pres">
      <dgm:prSet presAssocID="{192079FA-3B97-474B-B75A-8B7243189D37}" presName="compositeShape" presStyleCnt="0">
        <dgm:presLayoutVars>
          <dgm:chMax val="7"/>
          <dgm:dir/>
          <dgm:resizeHandles val="exact"/>
        </dgm:presLayoutVars>
      </dgm:prSet>
      <dgm:spPr/>
    </dgm:pt>
    <dgm:pt modelId="{8E4F1511-A5CA-4CAF-8DDC-A90479C8DEEF}" type="pres">
      <dgm:prSet presAssocID="{593B17A2-6C59-4FFB-9D7C-4B9375691BA9}" presName="circ1TxSh" presStyleLbl="vennNode1" presStyleIdx="0" presStyleCnt="1" custLinFactNeighborX="3817" custLinFactNeighborY="14756"/>
      <dgm:spPr/>
    </dgm:pt>
  </dgm:ptLst>
  <dgm:cxnLst>
    <dgm:cxn modelId="{F1A79692-6CCB-4ED8-B897-066B24DA0787}" type="presOf" srcId="{192079FA-3B97-474B-B75A-8B7243189D37}" destId="{25775351-0516-450C-B03A-0D005786CF3B}" srcOrd="0" destOrd="0" presId="urn:microsoft.com/office/officeart/2005/8/layout/venn1"/>
    <dgm:cxn modelId="{FFF56DD7-CBB8-4F02-ACB4-F3FA96D7D94D}" srcId="{192079FA-3B97-474B-B75A-8B7243189D37}" destId="{593B17A2-6C59-4FFB-9D7C-4B9375691BA9}" srcOrd="0" destOrd="0" parTransId="{E52A5A34-32E7-4D83-8456-C226E31D8BAC}" sibTransId="{EF4889DB-15D4-4CE5-8A1D-A070152A5DBF}"/>
    <dgm:cxn modelId="{1B02F0DA-4992-4DE5-9301-A37B2B985DFA}" type="presOf" srcId="{593B17A2-6C59-4FFB-9D7C-4B9375691BA9}" destId="{8E4F1511-A5CA-4CAF-8DDC-A90479C8DEEF}" srcOrd="0" destOrd="0" presId="urn:microsoft.com/office/officeart/2005/8/layout/venn1"/>
    <dgm:cxn modelId="{F022BB13-F2F7-4314-A13E-B4B5FCF4A349}" type="presParOf" srcId="{25775351-0516-450C-B03A-0D005786CF3B}" destId="{8E4F1511-A5CA-4CAF-8DDC-A90479C8DEEF}" srcOrd="0" destOrd="0" presId="urn:microsoft.com/office/officeart/2005/8/layout/ven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FEB9382-FF80-4724-AE95-97074E0A95D7}" type="doc">
      <dgm:prSet loTypeId="urn:microsoft.com/office/officeart/2008/layout/AccentedPicture" loCatId="picture" qsTypeId="urn:microsoft.com/office/officeart/2005/8/quickstyle/simple1" qsCatId="simple" csTypeId="urn:microsoft.com/office/officeart/2005/8/colors/accent1_2" csCatId="accent1" phldr="1"/>
      <dgm:spPr/>
      <dgm:t>
        <a:bodyPr/>
        <a:lstStyle/>
        <a:p>
          <a:endParaRPr lang="es-MX"/>
        </a:p>
      </dgm:t>
    </dgm:pt>
    <dgm:pt modelId="{E7BDA590-B5C0-480F-9749-5833A06A65DF}">
      <dgm:prSet custT="1"/>
      <dgm:spPr>
        <a:solidFill>
          <a:srgbClr val="00B0F0"/>
        </a:solidFill>
      </dgm:spPr>
      <dgm:t>
        <a:bodyPr/>
        <a:lstStyle/>
        <a:p>
          <a:pPr rtl="0"/>
          <a:r>
            <a:rPr lang="es-ES" sz="2000" b="1" dirty="0">
              <a:solidFill>
                <a:schemeClr val="tx1"/>
              </a:solidFill>
            </a:rPr>
            <a:t>Habilidad natural que tiene prácticamente todo ser vivo</a:t>
          </a:r>
          <a:endParaRPr lang="es-MX" sz="2000" b="1" dirty="0">
            <a:solidFill>
              <a:schemeClr val="tx1"/>
            </a:solidFill>
          </a:endParaRPr>
        </a:p>
      </dgm:t>
    </dgm:pt>
    <dgm:pt modelId="{D2B1BDB0-F213-4519-A5C2-033805EA8DAE}" type="parTrans" cxnId="{26734FBE-66C2-4E7C-92AE-F74494D8A6EA}">
      <dgm:prSet/>
      <dgm:spPr/>
      <dgm:t>
        <a:bodyPr/>
        <a:lstStyle/>
        <a:p>
          <a:endParaRPr lang="es-MX" sz="1200"/>
        </a:p>
      </dgm:t>
    </dgm:pt>
    <dgm:pt modelId="{519045E7-23EC-4E44-8DE2-3602B98D06AC}" type="sibTrans" cxnId="{26734FBE-66C2-4E7C-92AE-F74494D8A6EA}">
      <dgm:prSet/>
      <dgm:spPr>
        <a:blipFill rotWithShape="1">
          <a:blip xmlns:r="http://schemas.openxmlformats.org/officeDocument/2006/relationships" r:embed="rId1">
            <a:duotone>
              <a:schemeClr val="accent1">
                <a:shade val="45000"/>
                <a:satMod val="135000"/>
              </a:schemeClr>
              <a:prstClr val="white"/>
            </a:duotone>
            <a:extLst>
              <a:ext uri="{BEBA8EAE-BF5A-486C-A8C5-ECC9F3942E4B}">
                <a14:imgProps xmlns:a14="http://schemas.microsoft.com/office/drawing/2010/main">
                  <a14:imgLayer r:embed="rId2">
                    <a14:imgEffect>
                      <a14:artisticCement/>
                    </a14:imgEffect>
                  </a14:imgLayer>
                </a14:imgProps>
              </a:ext>
            </a:extLst>
          </a:blip>
          <a:stretch>
            <a:fillRect/>
          </a:stretch>
        </a:blipFill>
      </dgm:spPr>
      <dgm:t>
        <a:bodyPr/>
        <a:lstStyle/>
        <a:p>
          <a:endParaRPr lang="es-MX" sz="1200"/>
        </a:p>
      </dgm:t>
    </dgm:pt>
    <dgm:pt modelId="{AC8B9A30-B418-45AA-AE3D-AEFFC54AD086}">
      <dgm:prSet custT="1"/>
      <dgm:spPr/>
      <dgm:t>
        <a:bodyPr/>
        <a:lstStyle/>
        <a:p>
          <a:pPr rtl="0"/>
          <a:r>
            <a:rPr lang="es-ES" sz="1400" i="1" dirty="0"/>
            <a:t>¿cómo y por qué funciona nuestro cerebro?</a:t>
          </a:r>
          <a:endParaRPr lang="es-MX" sz="1400" dirty="0"/>
        </a:p>
      </dgm:t>
    </dgm:pt>
    <dgm:pt modelId="{4F7B813B-ED97-431D-9871-5C9102B484A2}" type="sibTrans" cxnId="{644F24A1-8413-4E49-BCCC-61FFFAF13A52}">
      <dgm:prSet/>
      <dgm:spPr/>
      <dgm:t>
        <a:bodyPr/>
        <a:lstStyle/>
        <a:p>
          <a:endParaRPr lang="es-MX" sz="1200"/>
        </a:p>
      </dgm:t>
    </dgm:pt>
    <dgm:pt modelId="{6AF753F5-72D1-49BE-9D09-CBADBF75D3C1}" type="parTrans" cxnId="{644F24A1-8413-4E49-BCCC-61FFFAF13A52}">
      <dgm:prSet/>
      <dgm:spPr/>
      <dgm:t>
        <a:bodyPr/>
        <a:lstStyle/>
        <a:p>
          <a:endParaRPr lang="es-MX" sz="1200"/>
        </a:p>
      </dgm:t>
    </dgm:pt>
    <dgm:pt modelId="{40B72A12-20E8-4E6F-8D2B-63666F56EA8D}">
      <dgm:prSet custT="1"/>
      <dgm:spPr/>
      <dgm:t>
        <a:bodyPr/>
        <a:lstStyle/>
        <a:p>
          <a:pPr rtl="0"/>
          <a:r>
            <a:rPr lang="es-ES" sz="1400" i="1" dirty="0"/>
            <a:t>¿cómo podemos abstraer conceptos?, o más globalmente</a:t>
          </a:r>
          <a:endParaRPr lang="es-MX" sz="1400" dirty="0"/>
        </a:p>
      </dgm:t>
    </dgm:pt>
    <dgm:pt modelId="{08A5410A-71ED-4E64-8192-6493A274B685}" type="sibTrans" cxnId="{6C5DE956-0752-4AFC-9883-3AC8C4534300}">
      <dgm:prSet/>
      <dgm:spPr/>
      <dgm:t>
        <a:bodyPr/>
        <a:lstStyle/>
        <a:p>
          <a:endParaRPr lang="es-MX" sz="1200"/>
        </a:p>
      </dgm:t>
    </dgm:pt>
    <dgm:pt modelId="{06D1BA02-436C-4C0E-97D7-A55524F18753}" type="parTrans" cxnId="{6C5DE956-0752-4AFC-9883-3AC8C4534300}">
      <dgm:prSet/>
      <dgm:spPr/>
      <dgm:t>
        <a:bodyPr/>
        <a:lstStyle/>
        <a:p>
          <a:endParaRPr lang="es-MX" sz="1200"/>
        </a:p>
      </dgm:t>
    </dgm:pt>
    <dgm:pt modelId="{047AB6E1-7F2F-451B-8D53-214256787CF3}">
      <dgm:prSet custT="1"/>
      <dgm:spPr/>
      <dgm:t>
        <a:bodyPr/>
        <a:lstStyle/>
        <a:p>
          <a:pPr rtl="0"/>
          <a:r>
            <a:rPr lang="es-ES" sz="1400" i="1" dirty="0"/>
            <a:t>¿qué proceso hace que nuestra mente resuelva fácilmente este tipo de problemas?</a:t>
          </a:r>
          <a:endParaRPr lang="es-MX" sz="1400" dirty="0"/>
        </a:p>
      </dgm:t>
    </dgm:pt>
    <dgm:pt modelId="{6B72BC15-A2E9-431D-8134-AE1BE237ECD8}" type="sibTrans" cxnId="{7A546681-6FB6-4C57-9844-0E5C1EA1187B}">
      <dgm:prSet/>
      <dgm:spPr/>
      <dgm:t>
        <a:bodyPr/>
        <a:lstStyle/>
        <a:p>
          <a:endParaRPr lang="es-MX" sz="1200"/>
        </a:p>
      </dgm:t>
    </dgm:pt>
    <dgm:pt modelId="{D758DB75-3B01-4ADE-9B97-B0C938ADBF26}" type="parTrans" cxnId="{7A546681-6FB6-4C57-9844-0E5C1EA1187B}">
      <dgm:prSet/>
      <dgm:spPr/>
      <dgm:t>
        <a:bodyPr/>
        <a:lstStyle/>
        <a:p>
          <a:endParaRPr lang="es-MX" sz="1200"/>
        </a:p>
      </dgm:t>
    </dgm:pt>
    <dgm:pt modelId="{2884B1B4-D9F5-42E8-B700-67E4B3819C8F}">
      <dgm:prSet custT="1"/>
      <dgm:spPr/>
      <dgm:t>
        <a:bodyPr/>
        <a:lstStyle/>
        <a:p>
          <a:pPr rtl="0"/>
          <a:r>
            <a:rPr lang="es-ES" sz="1400" i="1" dirty="0"/>
            <a:t>¿cómo identificamos cosas?</a:t>
          </a:r>
          <a:endParaRPr lang="es-MX" sz="1400" dirty="0"/>
        </a:p>
      </dgm:t>
    </dgm:pt>
    <dgm:pt modelId="{4601DE7C-C522-404D-BC47-2461FAE6A797}" type="sibTrans" cxnId="{65AD1641-CCD6-46F3-993D-3C24AE52FF88}">
      <dgm:prSet/>
      <dgm:spPr/>
      <dgm:t>
        <a:bodyPr/>
        <a:lstStyle/>
        <a:p>
          <a:endParaRPr lang="es-MX" sz="1200"/>
        </a:p>
      </dgm:t>
    </dgm:pt>
    <dgm:pt modelId="{6CE50103-47B7-4758-8B51-0A6FFA35DFF5}" type="parTrans" cxnId="{65AD1641-CCD6-46F3-993D-3C24AE52FF88}">
      <dgm:prSet/>
      <dgm:spPr/>
      <dgm:t>
        <a:bodyPr/>
        <a:lstStyle/>
        <a:p>
          <a:endParaRPr lang="es-MX" sz="1200"/>
        </a:p>
      </dgm:t>
    </dgm:pt>
    <dgm:pt modelId="{3DC7682F-C8BA-4B68-85B0-75D4476FBF59}" type="pres">
      <dgm:prSet presAssocID="{0FEB9382-FF80-4724-AE95-97074E0A95D7}" presName="Name0" presStyleCnt="0">
        <dgm:presLayoutVars>
          <dgm:dir/>
        </dgm:presLayoutVars>
      </dgm:prSet>
      <dgm:spPr/>
    </dgm:pt>
    <dgm:pt modelId="{EA9A13A7-CE47-4187-960B-4F2714F6BB9D}" type="pres">
      <dgm:prSet presAssocID="{519045E7-23EC-4E44-8DE2-3602B98D06AC}" presName="picture_1" presStyleLbl="bgImgPlace1" presStyleIdx="0" presStyleCnt="1" custScaleX="102592" custLinFactNeighborX="-22113" custLinFactNeighborY="630"/>
      <dgm:spPr/>
    </dgm:pt>
    <dgm:pt modelId="{05A5AC6B-CB9F-4719-87A4-549255148138}" type="pres">
      <dgm:prSet presAssocID="{E7BDA590-B5C0-480F-9749-5833A06A65DF}" presName="text_1" presStyleLbl="node1" presStyleIdx="0" presStyleCnt="0" custScaleX="101131" custScaleY="22133" custLinFactNeighborX="-28746" custLinFactNeighborY="-97883">
        <dgm:presLayoutVars>
          <dgm:bulletEnabled val="1"/>
        </dgm:presLayoutVars>
      </dgm:prSet>
      <dgm:spPr/>
    </dgm:pt>
    <dgm:pt modelId="{1D9462D4-F1AA-462C-BB52-D8F9E25168EB}" type="pres">
      <dgm:prSet presAssocID="{0FEB9382-FF80-4724-AE95-97074E0A95D7}" presName="linV" presStyleCnt="0"/>
      <dgm:spPr/>
    </dgm:pt>
    <dgm:pt modelId="{BD9D6EC1-1367-4194-8A0D-02D1370C2C16}" type="pres">
      <dgm:prSet presAssocID="{2884B1B4-D9F5-42E8-B700-67E4B3819C8F}" presName="pair" presStyleCnt="0"/>
      <dgm:spPr/>
    </dgm:pt>
    <dgm:pt modelId="{2DD4D032-E731-4E76-AD39-621100DBE983}" type="pres">
      <dgm:prSet presAssocID="{2884B1B4-D9F5-42E8-B700-67E4B3819C8F}" presName="spaceH" presStyleLbl="node1" presStyleIdx="0" presStyleCnt="0"/>
      <dgm:spPr/>
    </dgm:pt>
    <dgm:pt modelId="{765B6846-66C3-446D-B52A-DE4595334E7F}" type="pres">
      <dgm:prSet presAssocID="{2884B1B4-D9F5-42E8-B700-67E4B3819C8F}" presName="desPictures" presStyleLbl="alignImgPlace1" presStyleIdx="0" presStyleCnt="4"/>
      <dgm:spPr>
        <a:blipFill rotWithShape="1">
          <a:blip xmlns:r="http://schemas.openxmlformats.org/officeDocument/2006/relationships" r:embed="rId3"/>
          <a:stretch>
            <a:fillRect/>
          </a:stretch>
        </a:blipFill>
      </dgm:spPr>
    </dgm:pt>
    <dgm:pt modelId="{0DA1824B-83DD-4C01-9CAC-78F43EFD6700}" type="pres">
      <dgm:prSet presAssocID="{2884B1B4-D9F5-42E8-B700-67E4B3819C8F}" presName="desTextWrapper" presStyleCnt="0"/>
      <dgm:spPr/>
    </dgm:pt>
    <dgm:pt modelId="{83692150-1AE0-4113-BB6E-C609DB95FC37}" type="pres">
      <dgm:prSet presAssocID="{2884B1B4-D9F5-42E8-B700-67E4B3819C8F}" presName="desText" presStyleLbl="revTx" presStyleIdx="0" presStyleCnt="4">
        <dgm:presLayoutVars>
          <dgm:bulletEnabled val="1"/>
        </dgm:presLayoutVars>
      </dgm:prSet>
      <dgm:spPr/>
    </dgm:pt>
    <dgm:pt modelId="{97B3DF26-78A9-47C5-9B3B-90E3C0A08B2A}" type="pres">
      <dgm:prSet presAssocID="{4601DE7C-C522-404D-BC47-2461FAE6A797}" presName="spaceV" presStyleCnt="0"/>
      <dgm:spPr/>
    </dgm:pt>
    <dgm:pt modelId="{FFCCA97F-AB81-4B2F-90D6-2B4431F612FB}" type="pres">
      <dgm:prSet presAssocID="{047AB6E1-7F2F-451B-8D53-214256787CF3}" presName="pair" presStyleCnt="0"/>
      <dgm:spPr/>
    </dgm:pt>
    <dgm:pt modelId="{81F87D15-98AD-4F12-92EE-D96A9FE28F67}" type="pres">
      <dgm:prSet presAssocID="{047AB6E1-7F2F-451B-8D53-214256787CF3}" presName="spaceH" presStyleLbl="node1" presStyleIdx="0" presStyleCnt="0"/>
      <dgm:spPr/>
    </dgm:pt>
    <dgm:pt modelId="{7BEC6C39-1AC3-4410-9370-3F7C6EF244E7}" type="pres">
      <dgm:prSet presAssocID="{047AB6E1-7F2F-451B-8D53-214256787CF3}" presName="desPictures" presStyleLbl="alignImgPlace1" presStyleIdx="1" presStyleCnt="4"/>
      <dgm:spPr>
        <a:blipFill rotWithShape="1">
          <a:blip xmlns:r="http://schemas.openxmlformats.org/officeDocument/2006/relationships" r:embed="rId4"/>
          <a:stretch>
            <a:fillRect/>
          </a:stretch>
        </a:blipFill>
      </dgm:spPr>
    </dgm:pt>
    <dgm:pt modelId="{86D0EE7C-B56C-42F0-AC21-B5A3BDAE6C09}" type="pres">
      <dgm:prSet presAssocID="{047AB6E1-7F2F-451B-8D53-214256787CF3}" presName="desTextWrapper" presStyleCnt="0"/>
      <dgm:spPr/>
    </dgm:pt>
    <dgm:pt modelId="{4AF5800E-5453-47FA-A2FE-6247030CCEDA}" type="pres">
      <dgm:prSet presAssocID="{047AB6E1-7F2F-451B-8D53-214256787CF3}" presName="desText" presStyleLbl="revTx" presStyleIdx="1" presStyleCnt="4">
        <dgm:presLayoutVars>
          <dgm:bulletEnabled val="1"/>
        </dgm:presLayoutVars>
      </dgm:prSet>
      <dgm:spPr/>
    </dgm:pt>
    <dgm:pt modelId="{E510CD82-F44E-4751-B04D-E4A62E694CF0}" type="pres">
      <dgm:prSet presAssocID="{6B72BC15-A2E9-431D-8134-AE1BE237ECD8}" presName="spaceV" presStyleCnt="0"/>
      <dgm:spPr/>
    </dgm:pt>
    <dgm:pt modelId="{56CECD5E-9A32-4973-8AF4-13453A8B67A4}" type="pres">
      <dgm:prSet presAssocID="{40B72A12-20E8-4E6F-8D2B-63666F56EA8D}" presName="pair" presStyleCnt="0"/>
      <dgm:spPr/>
    </dgm:pt>
    <dgm:pt modelId="{A6F0E5B8-049A-4DE5-AB40-DA89CFAD1D29}" type="pres">
      <dgm:prSet presAssocID="{40B72A12-20E8-4E6F-8D2B-63666F56EA8D}" presName="spaceH" presStyleLbl="node1" presStyleIdx="0" presStyleCnt="0"/>
      <dgm:spPr/>
    </dgm:pt>
    <dgm:pt modelId="{5E70E86D-2A3B-46BC-B7B0-FCF08D6FAF48}" type="pres">
      <dgm:prSet presAssocID="{40B72A12-20E8-4E6F-8D2B-63666F56EA8D}" presName="desPictures" presStyleLbl="alignImgPlace1" presStyleIdx="2" presStyleCnt="4"/>
      <dgm:spPr>
        <a:blipFill rotWithShape="1">
          <a:blip xmlns:r="http://schemas.openxmlformats.org/officeDocument/2006/relationships" r:embed="rId5"/>
          <a:stretch>
            <a:fillRect/>
          </a:stretch>
        </a:blipFill>
      </dgm:spPr>
    </dgm:pt>
    <dgm:pt modelId="{0229FACC-DE04-4B10-9557-F0C051E8943D}" type="pres">
      <dgm:prSet presAssocID="{40B72A12-20E8-4E6F-8D2B-63666F56EA8D}" presName="desTextWrapper" presStyleCnt="0"/>
      <dgm:spPr/>
    </dgm:pt>
    <dgm:pt modelId="{3EC40F53-4163-4E78-AF0A-086C72FCEC78}" type="pres">
      <dgm:prSet presAssocID="{40B72A12-20E8-4E6F-8D2B-63666F56EA8D}" presName="desText" presStyleLbl="revTx" presStyleIdx="2" presStyleCnt="4">
        <dgm:presLayoutVars>
          <dgm:bulletEnabled val="1"/>
        </dgm:presLayoutVars>
      </dgm:prSet>
      <dgm:spPr/>
    </dgm:pt>
    <dgm:pt modelId="{369472A9-DCEF-4EE2-9D67-D35EE09DC96A}" type="pres">
      <dgm:prSet presAssocID="{08A5410A-71ED-4E64-8192-6493A274B685}" presName="spaceV" presStyleCnt="0"/>
      <dgm:spPr/>
    </dgm:pt>
    <dgm:pt modelId="{A2E9118D-A756-479A-BDA8-CF587965E1D5}" type="pres">
      <dgm:prSet presAssocID="{AC8B9A30-B418-45AA-AE3D-AEFFC54AD086}" presName="pair" presStyleCnt="0"/>
      <dgm:spPr/>
    </dgm:pt>
    <dgm:pt modelId="{714821D0-BDC7-4C58-BCF1-93FDC3CCF48E}" type="pres">
      <dgm:prSet presAssocID="{AC8B9A30-B418-45AA-AE3D-AEFFC54AD086}" presName="spaceH" presStyleLbl="node1" presStyleIdx="0" presStyleCnt="0"/>
      <dgm:spPr/>
    </dgm:pt>
    <dgm:pt modelId="{C3CA7477-A65A-4755-B5FD-45F4FB932306}" type="pres">
      <dgm:prSet presAssocID="{AC8B9A30-B418-45AA-AE3D-AEFFC54AD086}" presName="desPictures" presStyleLbl="alignImgPlace1" presStyleIdx="3" presStyleCnt="4"/>
      <dgm:spPr>
        <a:blipFill rotWithShape="1">
          <a:blip xmlns:r="http://schemas.openxmlformats.org/officeDocument/2006/relationships" r:embed="rId6"/>
          <a:stretch>
            <a:fillRect/>
          </a:stretch>
        </a:blipFill>
      </dgm:spPr>
    </dgm:pt>
    <dgm:pt modelId="{8DCAC20F-5795-4DD5-AED0-DB8B352032D1}" type="pres">
      <dgm:prSet presAssocID="{AC8B9A30-B418-45AA-AE3D-AEFFC54AD086}" presName="desTextWrapper" presStyleCnt="0"/>
      <dgm:spPr/>
    </dgm:pt>
    <dgm:pt modelId="{399511AD-6CC0-483D-AEE9-4104F2E9A82E}" type="pres">
      <dgm:prSet presAssocID="{AC8B9A30-B418-45AA-AE3D-AEFFC54AD086}" presName="desText" presStyleLbl="revTx" presStyleIdx="3" presStyleCnt="4">
        <dgm:presLayoutVars>
          <dgm:bulletEnabled val="1"/>
        </dgm:presLayoutVars>
      </dgm:prSet>
      <dgm:spPr/>
    </dgm:pt>
    <dgm:pt modelId="{31952F94-AB8F-4F61-8CFB-E69141F66364}" type="pres">
      <dgm:prSet presAssocID="{0FEB9382-FF80-4724-AE95-97074E0A95D7}" presName="maxNode" presStyleCnt="0"/>
      <dgm:spPr/>
    </dgm:pt>
    <dgm:pt modelId="{FE84AEED-E927-4F70-9C60-17EFFC13E614}" type="pres">
      <dgm:prSet presAssocID="{0FEB9382-FF80-4724-AE95-97074E0A95D7}" presName="Name33" presStyleCnt="0"/>
      <dgm:spPr/>
    </dgm:pt>
  </dgm:ptLst>
  <dgm:cxnLst>
    <dgm:cxn modelId="{87DEA903-EE12-4859-8244-87C1B739FF60}" type="presOf" srcId="{2884B1B4-D9F5-42E8-B700-67E4B3819C8F}" destId="{83692150-1AE0-4113-BB6E-C609DB95FC37}" srcOrd="0" destOrd="0" presId="urn:microsoft.com/office/officeart/2008/layout/AccentedPicture"/>
    <dgm:cxn modelId="{0BE01236-7217-4CCC-A3B9-59D5177536D1}" type="presOf" srcId="{0FEB9382-FF80-4724-AE95-97074E0A95D7}" destId="{3DC7682F-C8BA-4B68-85B0-75D4476FBF59}" srcOrd="0" destOrd="0" presId="urn:microsoft.com/office/officeart/2008/layout/AccentedPicture"/>
    <dgm:cxn modelId="{FF655438-D9F3-4E38-92A8-5304AF6B0CA7}" type="presOf" srcId="{519045E7-23EC-4E44-8DE2-3602B98D06AC}" destId="{EA9A13A7-CE47-4187-960B-4F2714F6BB9D}" srcOrd="0" destOrd="0" presId="urn:microsoft.com/office/officeart/2008/layout/AccentedPicture"/>
    <dgm:cxn modelId="{65AD1641-CCD6-46F3-993D-3C24AE52FF88}" srcId="{0FEB9382-FF80-4724-AE95-97074E0A95D7}" destId="{2884B1B4-D9F5-42E8-B700-67E4B3819C8F}" srcOrd="1" destOrd="0" parTransId="{6CE50103-47B7-4758-8B51-0A6FFA35DFF5}" sibTransId="{4601DE7C-C522-404D-BC47-2461FAE6A797}"/>
    <dgm:cxn modelId="{6C5DE956-0752-4AFC-9883-3AC8C4534300}" srcId="{0FEB9382-FF80-4724-AE95-97074E0A95D7}" destId="{40B72A12-20E8-4E6F-8D2B-63666F56EA8D}" srcOrd="3" destOrd="0" parTransId="{06D1BA02-436C-4C0E-97D7-A55524F18753}" sibTransId="{08A5410A-71ED-4E64-8192-6493A274B685}"/>
    <dgm:cxn modelId="{7A546681-6FB6-4C57-9844-0E5C1EA1187B}" srcId="{0FEB9382-FF80-4724-AE95-97074E0A95D7}" destId="{047AB6E1-7F2F-451B-8D53-214256787CF3}" srcOrd="2" destOrd="0" parTransId="{D758DB75-3B01-4ADE-9B97-B0C938ADBF26}" sibTransId="{6B72BC15-A2E9-431D-8134-AE1BE237ECD8}"/>
    <dgm:cxn modelId="{27A6189E-38EF-47AD-BCEF-68DAE595ED0A}" type="presOf" srcId="{AC8B9A30-B418-45AA-AE3D-AEFFC54AD086}" destId="{399511AD-6CC0-483D-AEE9-4104F2E9A82E}" srcOrd="0" destOrd="0" presId="urn:microsoft.com/office/officeart/2008/layout/AccentedPicture"/>
    <dgm:cxn modelId="{644F24A1-8413-4E49-BCCC-61FFFAF13A52}" srcId="{0FEB9382-FF80-4724-AE95-97074E0A95D7}" destId="{AC8B9A30-B418-45AA-AE3D-AEFFC54AD086}" srcOrd="4" destOrd="0" parTransId="{6AF753F5-72D1-49BE-9D09-CBADBF75D3C1}" sibTransId="{4F7B813B-ED97-431D-9871-5C9102B484A2}"/>
    <dgm:cxn modelId="{26734FBE-66C2-4E7C-92AE-F74494D8A6EA}" srcId="{0FEB9382-FF80-4724-AE95-97074E0A95D7}" destId="{E7BDA590-B5C0-480F-9749-5833A06A65DF}" srcOrd="0" destOrd="0" parTransId="{D2B1BDB0-F213-4519-A5C2-033805EA8DAE}" sibTransId="{519045E7-23EC-4E44-8DE2-3602B98D06AC}"/>
    <dgm:cxn modelId="{6CCCE0E9-C50C-4486-AB59-1A54B351D3A4}" type="presOf" srcId="{E7BDA590-B5C0-480F-9749-5833A06A65DF}" destId="{05A5AC6B-CB9F-4719-87A4-549255148138}" srcOrd="0" destOrd="0" presId="urn:microsoft.com/office/officeart/2008/layout/AccentedPicture"/>
    <dgm:cxn modelId="{20E24CFC-84D4-41E7-B6BF-AD6E3F8E0F53}" type="presOf" srcId="{40B72A12-20E8-4E6F-8D2B-63666F56EA8D}" destId="{3EC40F53-4163-4E78-AF0A-086C72FCEC78}" srcOrd="0" destOrd="0" presId="urn:microsoft.com/office/officeart/2008/layout/AccentedPicture"/>
    <dgm:cxn modelId="{F2DACEFE-858E-4523-A0F2-7350432A52DC}" type="presOf" srcId="{047AB6E1-7F2F-451B-8D53-214256787CF3}" destId="{4AF5800E-5453-47FA-A2FE-6247030CCEDA}" srcOrd="0" destOrd="0" presId="urn:microsoft.com/office/officeart/2008/layout/AccentedPicture"/>
    <dgm:cxn modelId="{FBAFED83-9AA4-4B15-8790-0559B2AB1492}" type="presParOf" srcId="{3DC7682F-C8BA-4B68-85B0-75D4476FBF59}" destId="{EA9A13A7-CE47-4187-960B-4F2714F6BB9D}" srcOrd="0" destOrd="0" presId="urn:microsoft.com/office/officeart/2008/layout/AccentedPicture"/>
    <dgm:cxn modelId="{90EA6945-6757-4099-A3FC-9A7DBD3F8BE3}" type="presParOf" srcId="{3DC7682F-C8BA-4B68-85B0-75D4476FBF59}" destId="{05A5AC6B-CB9F-4719-87A4-549255148138}" srcOrd="1" destOrd="0" presId="urn:microsoft.com/office/officeart/2008/layout/AccentedPicture"/>
    <dgm:cxn modelId="{E8FF2E16-86A7-49B5-BA8A-CCA65253880A}" type="presParOf" srcId="{3DC7682F-C8BA-4B68-85B0-75D4476FBF59}" destId="{1D9462D4-F1AA-462C-BB52-D8F9E25168EB}" srcOrd="2" destOrd="0" presId="urn:microsoft.com/office/officeart/2008/layout/AccentedPicture"/>
    <dgm:cxn modelId="{AE36D203-F548-4917-9742-41EF32020A43}" type="presParOf" srcId="{1D9462D4-F1AA-462C-BB52-D8F9E25168EB}" destId="{BD9D6EC1-1367-4194-8A0D-02D1370C2C16}" srcOrd="0" destOrd="0" presId="urn:microsoft.com/office/officeart/2008/layout/AccentedPicture"/>
    <dgm:cxn modelId="{BCF80531-E8C4-404A-A523-85D9ED596BBB}" type="presParOf" srcId="{BD9D6EC1-1367-4194-8A0D-02D1370C2C16}" destId="{2DD4D032-E731-4E76-AD39-621100DBE983}" srcOrd="0" destOrd="0" presId="urn:microsoft.com/office/officeart/2008/layout/AccentedPicture"/>
    <dgm:cxn modelId="{82C2219D-F8A2-4B9A-91CA-3B025D9C0B99}" type="presParOf" srcId="{BD9D6EC1-1367-4194-8A0D-02D1370C2C16}" destId="{765B6846-66C3-446D-B52A-DE4595334E7F}" srcOrd="1" destOrd="0" presId="urn:microsoft.com/office/officeart/2008/layout/AccentedPicture"/>
    <dgm:cxn modelId="{FA26CDBA-6C87-4E31-AAB3-7867B0936DCF}" type="presParOf" srcId="{BD9D6EC1-1367-4194-8A0D-02D1370C2C16}" destId="{0DA1824B-83DD-4C01-9CAC-78F43EFD6700}" srcOrd="2" destOrd="0" presId="urn:microsoft.com/office/officeart/2008/layout/AccentedPicture"/>
    <dgm:cxn modelId="{6ACBA9D7-0801-4052-A903-2DFC88149908}" type="presParOf" srcId="{0DA1824B-83DD-4C01-9CAC-78F43EFD6700}" destId="{83692150-1AE0-4113-BB6E-C609DB95FC37}" srcOrd="0" destOrd="0" presId="urn:microsoft.com/office/officeart/2008/layout/AccentedPicture"/>
    <dgm:cxn modelId="{201542E6-309E-494F-B087-D4A70A18507E}" type="presParOf" srcId="{1D9462D4-F1AA-462C-BB52-D8F9E25168EB}" destId="{97B3DF26-78A9-47C5-9B3B-90E3C0A08B2A}" srcOrd="1" destOrd="0" presId="urn:microsoft.com/office/officeart/2008/layout/AccentedPicture"/>
    <dgm:cxn modelId="{CEAA19CA-454D-4DDC-BDD3-7E300B26DA66}" type="presParOf" srcId="{1D9462D4-F1AA-462C-BB52-D8F9E25168EB}" destId="{FFCCA97F-AB81-4B2F-90D6-2B4431F612FB}" srcOrd="2" destOrd="0" presId="urn:microsoft.com/office/officeart/2008/layout/AccentedPicture"/>
    <dgm:cxn modelId="{72CFDC28-9C56-4421-981B-B248EA9B6FC0}" type="presParOf" srcId="{FFCCA97F-AB81-4B2F-90D6-2B4431F612FB}" destId="{81F87D15-98AD-4F12-92EE-D96A9FE28F67}" srcOrd="0" destOrd="0" presId="urn:microsoft.com/office/officeart/2008/layout/AccentedPicture"/>
    <dgm:cxn modelId="{D39546BA-9514-42EB-B8AC-91FB747A8295}" type="presParOf" srcId="{FFCCA97F-AB81-4B2F-90D6-2B4431F612FB}" destId="{7BEC6C39-1AC3-4410-9370-3F7C6EF244E7}" srcOrd="1" destOrd="0" presId="urn:microsoft.com/office/officeart/2008/layout/AccentedPicture"/>
    <dgm:cxn modelId="{9AC82159-9BC5-4AF3-BBD8-7B5DA5A1C6A9}" type="presParOf" srcId="{FFCCA97F-AB81-4B2F-90D6-2B4431F612FB}" destId="{86D0EE7C-B56C-42F0-AC21-B5A3BDAE6C09}" srcOrd="2" destOrd="0" presId="urn:microsoft.com/office/officeart/2008/layout/AccentedPicture"/>
    <dgm:cxn modelId="{9A0DD599-6B20-4A8B-97D9-269C41E6A8E2}" type="presParOf" srcId="{86D0EE7C-B56C-42F0-AC21-B5A3BDAE6C09}" destId="{4AF5800E-5453-47FA-A2FE-6247030CCEDA}" srcOrd="0" destOrd="0" presId="urn:microsoft.com/office/officeart/2008/layout/AccentedPicture"/>
    <dgm:cxn modelId="{55889B28-9AF1-4657-8B59-F4BC5A4CFB9D}" type="presParOf" srcId="{1D9462D4-F1AA-462C-BB52-D8F9E25168EB}" destId="{E510CD82-F44E-4751-B04D-E4A62E694CF0}" srcOrd="3" destOrd="0" presId="urn:microsoft.com/office/officeart/2008/layout/AccentedPicture"/>
    <dgm:cxn modelId="{1F64E82C-C610-4C4C-9B2C-72F0DCA23260}" type="presParOf" srcId="{1D9462D4-F1AA-462C-BB52-D8F9E25168EB}" destId="{56CECD5E-9A32-4973-8AF4-13453A8B67A4}" srcOrd="4" destOrd="0" presId="urn:microsoft.com/office/officeart/2008/layout/AccentedPicture"/>
    <dgm:cxn modelId="{5D9606E7-8870-447B-9A2C-80B6BCC8F9ED}" type="presParOf" srcId="{56CECD5E-9A32-4973-8AF4-13453A8B67A4}" destId="{A6F0E5B8-049A-4DE5-AB40-DA89CFAD1D29}" srcOrd="0" destOrd="0" presId="urn:microsoft.com/office/officeart/2008/layout/AccentedPicture"/>
    <dgm:cxn modelId="{62AA5D3B-3A40-4F78-8333-439358168A96}" type="presParOf" srcId="{56CECD5E-9A32-4973-8AF4-13453A8B67A4}" destId="{5E70E86D-2A3B-46BC-B7B0-FCF08D6FAF48}" srcOrd="1" destOrd="0" presId="urn:microsoft.com/office/officeart/2008/layout/AccentedPicture"/>
    <dgm:cxn modelId="{76F2E017-72B4-4F2D-851C-CCA235E5B600}" type="presParOf" srcId="{56CECD5E-9A32-4973-8AF4-13453A8B67A4}" destId="{0229FACC-DE04-4B10-9557-F0C051E8943D}" srcOrd="2" destOrd="0" presId="urn:microsoft.com/office/officeart/2008/layout/AccentedPicture"/>
    <dgm:cxn modelId="{6BE077A9-E75D-4EA4-BE46-793C982ABD49}" type="presParOf" srcId="{0229FACC-DE04-4B10-9557-F0C051E8943D}" destId="{3EC40F53-4163-4E78-AF0A-086C72FCEC78}" srcOrd="0" destOrd="0" presId="urn:microsoft.com/office/officeart/2008/layout/AccentedPicture"/>
    <dgm:cxn modelId="{BD364E1C-CC0D-484E-9259-28ED9E417108}" type="presParOf" srcId="{1D9462D4-F1AA-462C-BB52-D8F9E25168EB}" destId="{369472A9-DCEF-4EE2-9D67-D35EE09DC96A}" srcOrd="5" destOrd="0" presId="urn:microsoft.com/office/officeart/2008/layout/AccentedPicture"/>
    <dgm:cxn modelId="{F654C518-C5F4-41E9-9EB2-8776927B8D4F}" type="presParOf" srcId="{1D9462D4-F1AA-462C-BB52-D8F9E25168EB}" destId="{A2E9118D-A756-479A-BDA8-CF587965E1D5}" srcOrd="6" destOrd="0" presId="urn:microsoft.com/office/officeart/2008/layout/AccentedPicture"/>
    <dgm:cxn modelId="{38F2F4EF-87DB-4DF6-AE7A-FA17F07F1972}" type="presParOf" srcId="{A2E9118D-A756-479A-BDA8-CF587965E1D5}" destId="{714821D0-BDC7-4C58-BCF1-93FDC3CCF48E}" srcOrd="0" destOrd="0" presId="urn:microsoft.com/office/officeart/2008/layout/AccentedPicture"/>
    <dgm:cxn modelId="{6684D0F8-5F36-40C2-8C8B-4D372C6608F6}" type="presParOf" srcId="{A2E9118D-A756-479A-BDA8-CF587965E1D5}" destId="{C3CA7477-A65A-4755-B5FD-45F4FB932306}" srcOrd="1" destOrd="0" presId="urn:microsoft.com/office/officeart/2008/layout/AccentedPicture"/>
    <dgm:cxn modelId="{60BBFBC4-856E-459A-9B76-D3BD77B9A137}" type="presParOf" srcId="{A2E9118D-A756-479A-BDA8-CF587965E1D5}" destId="{8DCAC20F-5795-4DD5-AED0-DB8B352032D1}" srcOrd="2" destOrd="0" presId="urn:microsoft.com/office/officeart/2008/layout/AccentedPicture"/>
    <dgm:cxn modelId="{92EBB86A-3D4B-431A-8CE5-D2469404A3E8}" type="presParOf" srcId="{8DCAC20F-5795-4DD5-AED0-DB8B352032D1}" destId="{399511AD-6CC0-483D-AEE9-4104F2E9A82E}" srcOrd="0" destOrd="0" presId="urn:microsoft.com/office/officeart/2008/layout/AccentedPicture"/>
    <dgm:cxn modelId="{C338E1E1-34BE-4820-84C8-5A4E51A4F314}" type="presParOf" srcId="{3DC7682F-C8BA-4B68-85B0-75D4476FBF59}" destId="{31952F94-AB8F-4F61-8CFB-E69141F66364}" srcOrd="3" destOrd="0" presId="urn:microsoft.com/office/officeart/2008/layout/AccentedPicture"/>
    <dgm:cxn modelId="{EE97A728-5236-4D1C-96BE-8B87D3B36BBD}" type="presParOf" srcId="{31952F94-AB8F-4F61-8CFB-E69141F66364}" destId="{FE84AEED-E927-4F70-9C60-17EFFC13E614}" srcOrd="0" destOrd="0" presId="urn:microsoft.com/office/officeart/2008/layout/AccentedPicture"/>
  </dgm:cxnLst>
  <dgm:bg>
    <a:solidFill>
      <a:schemeClr val="accent5">
        <a:lumMod val="40000"/>
        <a:lumOff val="60000"/>
      </a:schemeClr>
    </a:solid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C5374763-B2F9-4102-8DCB-530A0845B2CE}" type="doc">
      <dgm:prSet loTypeId="urn:microsoft.com/office/officeart/2005/8/layout/cycle2" loCatId="cycle" qsTypeId="urn:microsoft.com/office/officeart/2005/8/quickstyle/3d3" qsCatId="3D" csTypeId="urn:microsoft.com/office/officeart/2005/8/colors/accent1_2" csCatId="accent1" phldr="1"/>
      <dgm:spPr/>
      <dgm:t>
        <a:bodyPr/>
        <a:lstStyle/>
        <a:p>
          <a:endParaRPr lang="es-MX"/>
        </a:p>
      </dgm:t>
    </dgm:pt>
    <dgm:pt modelId="{2C886060-D688-4983-B25E-10E5032F37FF}">
      <dgm:prSet/>
      <dgm:spPr>
        <a:solidFill>
          <a:srgbClr val="00B050"/>
        </a:solidFill>
      </dgm:spPr>
      <dgm:t>
        <a:bodyPr/>
        <a:lstStyle/>
        <a:p>
          <a:pPr rtl="0"/>
          <a:r>
            <a:rPr lang="es-ES"/>
            <a:t>Estas preguntas son importantes para varias ramas de la ciencia, como la biología, la psicología y la neurología las cuales, en menor o en mayor medida, tienen como objeto de estudio la mente. </a:t>
          </a:r>
          <a:endParaRPr lang="es-MX"/>
        </a:p>
      </dgm:t>
    </dgm:pt>
    <dgm:pt modelId="{4E1D4145-AC94-4814-8244-F25EFB8FC400}" type="parTrans" cxnId="{227459BD-BE54-4618-BD9C-CA9B0B0683DB}">
      <dgm:prSet/>
      <dgm:spPr/>
      <dgm:t>
        <a:bodyPr/>
        <a:lstStyle/>
        <a:p>
          <a:endParaRPr lang="es-MX"/>
        </a:p>
      </dgm:t>
    </dgm:pt>
    <dgm:pt modelId="{3AF95DFD-10C2-4C10-8CAC-4DE3FDCBAA6B}" type="sibTrans" cxnId="{227459BD-BE54-4618-BD9C-CA9B0B0683DB}">
      <dgm:prSet/>
      <dgm:spPr>
        <a:solidFill>
          <a:srgbClr val="92D050"/>
        </a:solidFill>
      </dgm:spPr>
      <dgm:t>
        <a:bodyPr/>
        <a:lstStyle/>
        <a:p>
          <a:endParaRPr lang="es-MX"/>
        </a:p>
      </dgm:t>
    </dgm:pt>
    <dgm:pt modelId="{9298165F-B0B9-4FB4-AEE6-88DF2F6D00DF}">
      <dgm:prSet/>
      <dgm:spPr>
        <a:solidFill>
          <a:srgbClr val="3399FF"/>
        </a:solidFill>
      </dgm:spPr>
      <dgm:t>
        <a:bodyPr/>
        <a:lstStyle/>
        <a:p>
          <a:pPr rtl="0"/>
          <a:r>
            <a:rPr lang="es-ES" b="1" i="1" dirty="0"/>
            <a:t>Ejercicio: </a:t>
          </a:r>
          <a:r>
            <a:rPr lang="es-ES" i="1" dirty="0"/>
            <a:t>observa cualquier objeto, digamos un leopardo, y piense en todas las posibles características que lo hacen ser un leopardo; encontrarás que tal vez tenga un color de piel, que es algún tipo de felino, que alimentos ingiere, que es un felino carnívoro, que es domesticado o no, que tiene un cierto rango de dimensiones, y otras muchas características.</a:t>
          </a:r>
          <a:endParaRPr lang="es-MX" dirty="0"/>
        </a:p>
      </dgm:t>
    </dgm:pt>
    <dgm:pt modelId="{5D74A63D-22D7-48F1-9AF0-0EBF61698936}" type="parTrans" cxnId="{D56985F3-C80D-4687-9A1F-2AA112B61F97}">
      <dgm:prSet/>
      <dgm:spPr/>
      <dgm:t>
        <a:bodyPr/>
        <a:lstStyle/>
        <a:p>
          <a:endParaRPr lang="es-MX"/>
        </a:p>
      </dgm:t>
    </dgm:pt>
    <dgm:pt modelId="{26B2C6F0-2074-4E3F-A61B-B63B0AF3C633}" type="sibTrans" cxnId="{D56985F3-C80D-4687-9A1F-2AA112B61F97}">
      <dgm:prSet/>
      <dgm:spPr>
        <a:solidFill>
          <a:srgbClr val="4FD9D9"/>
        </a:solidFill>
      </dgm:spPr>
      <dgm:t>
        <a:bodyPr/>
        <a:lstStyle/>
        <a:p>
          <a:endParaRPr lang="es-MX"/>
        </a:p>
      </dgm:t>
    </dgm:pt>
    <dgm:pt modelId="{BBA92FF9-B79E-403D-A751-0B5860CF4408}" type="pres">
      <dgm:prSet presAssocID="{C5374763-B2F9-4102-8DCB-530A0845B2CE}" presName="cycle" presStyleCnt="0">
        <dgm:presLayoutVars>
          <dgm:dir/>
          <dgm:resizeHandles val="exact"/>
        </dgm:presLayoutVars>
      </dgm:prSet>
      <dgm:spPr/>
    </dgm:pt>
    <dgm:pt modelId="{24D226DC-E361-480F-ABB6-11EF2D603213}" type="pres">
      <dgm:prSet presAssocID="{2C886060-D688-4983-B25E-10E5032F37FF}" presName="node" presStyleLbl="node1" presStyleIdx="0" presStyleCnt="2">
        <dgm:presLayoutVars>
          <dgm:bulletEnabled val="1"/>
        </dgm:presLayoutVars>
      </dgm:prSet>
      <dgm:spPr/>
    </dgm:pt>
    <dgm:pt modelId="{8CE8E00B-D4A4-4EDF-B153-F06FAF46475E}" type="pres">
      <dgm:prSet presAssocID="{3AF95DFD-10C2-4C10-8CAC-4DE3FDCBAA6B}" presName="sibTrans" presStyleLbl="sibTrans2D1" presStyleIdx="0" presStyleCnt="2"/>
      <dgm:spPr/>
    </dgm:pt>
    <dgm:pt modelId="{FC500A53-4D39-4BA6-97CA-B6ACF29473FE}" type="pres">
      <dgm:prSet presAssocID="{3AF95DFD-10C2-4C10-8CAC-4DE3FDCBAA6B}" presName="connectorText" presStyleLbl="sibTrans2D1" presStyleIdx="0" presStyleCnt="2"/>
      <dgm:spPr/>
    </dgm:pt>
    <dgm:pt modelId="{844FF0E7-BCF9-4F1B-9616-25881FFA3048}" type="pres">
      <dgm:prSet presAssocID="{9298165F-B0B9-4FB4-AEE6-88DF2F6D00DF}" presName="node" presStyleLbl="node1" presStyleIdx="1" presStyleCnt="2">
        <dgm:presLayoutVars>
          <dgm:bulletEnabled val="1"/>
        </dgm:presLayoutVars>
      </dgm:prSet>
      <dgm:spPr/>
    </dgm:pt>
    <dgm:pt modelId="{3DF91718-6E0F-4CB1-A363-267EC5B2D7AA}" type="pres">
      <dgm:prSet presAssocID="{26B2C6F0-2074-4E3F-A61B-B63B0AF3C633}" presName="sibTrans" presStyleLbl="sibTrans2D1" presStyleIdx="1" presStyleCnt="2"/>
      <dgm:spPr/>
    </dgm:pt>
    <dgm:pt modelId="{5592F15F-D25A-4D86-B54B-B498CD6FBFFA}" type="pres">
      <dgm:prSet presAssocID="{26B2C6F0-2074-4E3F-A61B-B63B0AF3C633}" presName="connectorText" presStyleLbl="sibTrans2D1" presStyleIdx="1" presStyleCnt="2"/>
      <dgm:spPr/>
    </dgm:pt>
  </dgm:ptLst>
  <dgm:cxnLst>
    <dgm:cxn modelId="{79941E02-54EA-42DF-893A-55F03328EBF0}" type="presOf" srcId="{C5374763-B2F9-4102-8DCB-530A0845B2CE}" destId="{BBA92FF9-B79E-403D-A751-0B5860CF4408}" srcOrd="0" destOrd="0" presId="urn:microsoft.com/office/officeart/2005/8/layout/cycle2"/>
    <dgm:cxn modelId="{CA719021-006D-4D0C-8C02-87734CBBDE6B}" type="presOf" srcId="{3AF95DFD-10C2-4C10-8CAC-4DE3FDCBAA6B}" destId="{8CE8E00B-D4A4-4EDF-B153-F06FAF46475E}" srcOrd="0" destOrd="0" presId="urn:microsoft.com/office/officeart/2005/8/layout/cycle2"/>
    <dgm:cxn modelId="{0C58844A-B01A-4DEC-B102-C28E43415E5B}" type="presOf" srcId="{3AF95DFD-10C2-4C10-8CAC-4DE3FDCBAA6B}" destId="{FC500A53-4D39-4BA6-97CA-B6ACF29473FE}" srcOrd="1" destOrd="0" presId="urn:microsoft.com/office/officeart/2005/8/layout/cycle2"/>
    <dgm:cxn modelId="{E82D9B92-0583-4C7E-B298-17C52BBF0F72}" type="presOf" srcId="{9298165F-B0B9-4FB4-AEE6-88DF2F6D00DF}" destId="{844FF0E7-BCF9-4F1B-9616-25881FFA3048}" srcOrd="0" destOrd="0" presId="urn:microsoft.com/office/officeart/2005/8/layout/cycle2"/>
    <dgm:cxn modelId="{227459BD-BE54-4618-BD9C-CA9B0B0683DB}" srcId="{C5374763-B2F9-4102-8DCB-530A0845B2CE}" destId="{2C886060-D688-4983-B25E-10E5032F37FF}" srcOrd="0" destOrd="0" parTransId="{4E1D4145-AC94-4814-8244-F25EFB8FC400}" sibTransId="{3AF95DFD-10C2-4C10-8CAC-4DE3FDCBAA6B}"/>
    <dgm:cxn modelId="{DC86FAD6-81F1-49EA-BE8A-CC5DE362C0E6}" type="presOf" srcId="{2C886060-D688-4983-B25E-10E5032F37FF}" destId="{24D226DC-E361-480F-ABB6-11EF2D603213}" srcOrd="0" destOrd="0" presId="urn:microsoft.com/office/officeart/2005/8/layout/cycle2"/>
    <dgm:cxn modelId="{01F9B2D9-1052-47E2-96E1-3840824B6875}" type="presOf" srcId="{26B2C6F0-2074-4E3F-A61B-B63B0AF3C633}" destId="{5592F15F-D25A-4D86-B54B-B498CD6FBFFA}" srcOrd="1" destOrd="0" presId="urn:microsoft.com/office/officeart/2005/8/layout/cycle2"/>
    <dgm:cxn modelId="{D56985F3-C80D-4687-9A1F-2AA112B61F97}" srcId="{C5374763-B2F9-4102-8DCB-530A0845B2CE}" destId="{9298165F-B0B9-4FB4-AEE6-88DF2F6D00DF}" srcOrd="1" destOrd="0" parTransId="{5D74A63D-22D7-48F1-9AF0-0EBF61698936}" sibTransId="{26B2C6F0-2074-4E3F-A61B-B63B0AF3C633}"/>
    <dgm:cxn modelId="{7FD174F4-9A78-4791-8DF7-6C20BBB1036C}" type="presOf" srcId="{26B2C6F0-2074-4E3F-A61B-B63B0AF3C633}" destId="{3DF91718-6E0F-4CB1-A363-267EC5B2D7AA}" srcOrd="0" destOrd="0" presId="urn:microsoft.com/office/officeart/2005/8/layout/cycle2"/>
    <dgm:cxn modelId="{34709282-A279-440E-AF1A-573ADEB7C071}" type="presParOf" srcId="{BBA92FF9-B79E-403D-A751-0B5860CF4408}" destId="{24D226DC-E361-480F-ABB6-11EF2D603213}" srcOrd="0" destOrd="0" presId="urn:microsoft.com/office/officeart/2005/8/layout/cycle2"/>
    <dgm:cxn modelId="{F5021428-228D-436D-B22A-952E96FF9759}" type="presParOf" srcId="{BBA92FF9-B79E-403D-A751-0B5860CF4408}" destId="{8CE8E00B-D4A4-4EDF-B153-F06FAF46475E}" srcOrd="1" destOrd="0" presId="urn:microsoft.com/office/officeart/2005/8/layout/cycle2"/>
    <dgm:cxn modelId="{45A4FE1C-B8CB-4DA4-B4EB-527FEDAB5BFC}" type="presParOf" srcId="{8CE8E00B-D4A4-4EDF-B153-F06FAF46475E}" destId="{FC500A53-4D39-4BA6-97CA-B6ACF29473FE}" srcOrd="0" destOrd="0" presId="urn:microsoft.com/office/officeart/2005/8/layout/cycle2"/>
    <dgm:cxn modelId="{1C7188DD-614F-4C19-889B-45BD386AFBF9}" type="presParOf" srcId="{BBA92FF9-B79E-403D-A751-0B5860CF4408}" destId="{844FF0E7-BCF9-4F1B-9616-25881FFA3048}" srcOrd="2" destOrd="0" presId="urn:microsoft.com/office/officeart/2005/8/layout/cycle2"/>
    <dgm:cxn modelId="{548A4C54-EF74-4EC9-B28C-4558D069BCDD}" type="presParOf" srcId="{BBA92FF9-B79E-403D-A751-0B5860CF4408}" destId="{3DF91718-6E0F-4CB1-A363-267EC5B2D7AA}" srcOrd="3" destOrd="0" presId="urn:microsoft.com/office/officeart/2005/8/layout/cycle2"/>
    <dgm:cxn modelId="{6F78515D-F329-4458-A272-B53D96962011}" type="presParOf" srcId="{3DF91718-6E0F-4CB1-A363-267EC5B2D7AA}" destId="{5592F15F-D25A-4D86-B54B-B498CD6FBFFA}" srcOrd="0" destOrd="0" presId="urn:microsoft.com/office/officeart/2005/8/layout/cycle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37526814-5543-449A-AB78-22D907F31D1B}" type="doc">
      <dgm:prSet loTypeId="urn:microsoft.com/office/officeart/2005/8/layout/target3" loCatId="relationship" qsTypeId="urn:microsoft.com/office/officeart/2005/8/quickstyle/3d4" qsCatId="3D" csTypeId="urn:microsoft.com/office/officeart/2005/8/colors/accent1_2" csCatId="accent1"/>
      <dgm:spPr/>
      <dgm:t>
        <a:bodyPr/>
        <a:lstStyle/>
        <a:p>
          <a:endParaRPr lang="es-MX"/>
        </a:p>
      </dgm:t>
    </dgm:pt>
    <dgm:pt modelId="{28F24F5C-F9C2-4908-9821-F2EEA8068DAB}">
      <dgm:prSet custT="1"/>
      <dgm:spPr/>
      <dgm:t>
        <a:bodyPr/>
        <a:lstStyle/>
        <a:p>
          <a:pPr algn="just" rtl="0"/>
          <a:r>
            <a:rPr lang="es-ES" sz="2000" b="1" i="1" dirty="0"/>
            <a:t>Conclusión: </a:t>
          </a:r>
          <a:r>
            <a:rPr lang="es-ES" sz="2000" dirty="0"/>
            <a:t>La descripción de cada una de estas características (que llamaremos </a:t>
          </a:r>
          <a:r>
            <a:rPr lang="es-ES" sz="2000" i="1" u="sng" dirty="0"/>
            <a:t>rasgos</a:t>
          </a:r>
          <a:r>
            <a:rPr lang="es-ES" sz="2000" dirty="0"/>
            <a:t>), a su vez implica una </a:t>
          </a:r>
          <a:r>
            <a:rPr lang="es-ES" sz="2000" i="1" dirty="0"/>
            <a:t>descripción</a:t>
          </a:r>
          <a:r>
            <a:rPr lang="es-ES" sz="2000" dirty="0"/>
            <a:t> y que algunas </a:t>
          </a:r>
          <a:r>
            <a:rPr lang="es-ES" sz="2000" i="1" dirty="0"/>
            <a:t>pueden medirse </a:t>
          </a:r>
          <a:r>
            <a:rPr lang="es-ES" sz="2000" dirty="0"/>
            <a:t>para obtener un valor numérico (como las dimensiones) y otras no (como la belleza).</a:t>
          </a:r>
          <a:endParaRPr lang="es-MX" sz="2000" dirty="0"/>
        </a:p>
      </dgm:t>
    </dgm:pt>
    <dgm:pt modelId="{81FB44D6-20EE-48E3-AF16-C083683232CE}" type="parTrans" cxnId="{B4EEC846-96E8-4F6D-AC7E-055622D9F0B7}">
      <dgm:prSet/>
      <dgm:spPr/>
      <dgm:t>
        <a:bodyPr/>
        <a:lstStyle/>
        <a:p>
          <a:endParaRPr lang="es-MX"/>
        </a:p>
      </dgm:t>
    </dgm:pt>
    <dgm:pt modelId="{BEDE4A35-E1A3-464F-A5D0-6DB245311E8F}" type="sibTrans" cxnId="{B4EEC846-96E8-4F6D-AC7E-055622D9F0B7}">
      <dgm:prSet/>
      <dgm:spPr/>
      <dgm:t>
        <a:bodyPr/>
        <a:lstStyle/>
        <a:p>
          <a:endParaRPr lang="es-MX"/>
        </a:p>
      </dgm:t>
    </dgm:pt>
    <dgm:pt modelId="{1075B5FC-CF45-43AF-8955-6BD5E4DC0DA9}" type="pres">
      <dgm:prSet presAssocID="{37526814-5543-449A-AB78-22D907F31D1B}" presName="Name0" presStyleCnt="0">
        <dgm:presLayoutVars>
          <dgm:chMax val="7"/>
          <dgm:dir/>
          <dgm:animLvl val="lvl"/>
          <dgm:resizeHandles val="exact"/>
        </dgm:presLayoutVars>
      </dgm:prSet>
      <dgm:spPr/>
    </dgm:pt>
    <dgm:pt modelId="{6A994A2A-4802-4460-97BE-2A4F0C85411F}" type="pres">
      <dgm:prSet presAssocID="{28F24F5C-F9C2-4908-9821-F2EEA8068DAB}" presName="circle1" presStyleLbl="node1" presStyleIdx="0" presStyleCnt="1"/>
      <dgm:spPr>
        <a:solidFill>
          <a:srgbClr val="FFC000"/>
        </a:solidFill>
      </dgm:spPr>
    </dgm:pt>
    <dgm:pt modelId="{F16A9CE3-E9FB-46A1-9849-D703FDAC0262}" type="pres">
      <dgm:prSet presAssocID="{28F24F5C-F9C2-4908-9821-F2EEA8068DAB}" presName="space" presStyleCnt="0"/>
      <dgm:spPr/>
    </dgm:pt>
    <dgm:pt modelId="{AC85ACB3-2D1C-4200-8E46-A472BBA24820}" type="pres">
      <dgm:prSet presAssocID="{28F24F5C-F9C2-4908-9821-F2EEA8068DAB}" presName="rect1" presStyleLbl="alignAcc1" presStyleIdx="0" presStyleCnt="1" custLinFactNeighborX="2592" custLinFactNeighborY="1797"/>
      <dgm:spPr/>
    </dgm:pt>
    <dgm:pt modelId="{94109760-B806-49BF-B18E-FC70AB4D65A3}" type="pres">
      <dgm:prSet presAssocID="{28F24F5C-F9C2-4908-9821-F2EEA8068DAB}" presName="rect1ParTxNoCh" presStyleLbl="alignAcc1" presStyleIdx="0" presStyleCnt="1">
        <dgm:presLayoutVars>
          <dgm:chMax val="1"/>
          <dgm:bulletEnabled val="1"/>
        </dgm:presLayoutVars>
      </dgm:prSet>
      <dgm:spPr/>
    </dgm:pt>
  </dgm:ptLst>
  <dgm:cxnLst>
    <dgm:cxn modelId="{000BAC06-191E-49A4-8BE8-CF9D0520B762}" type="presOf" srcId="{37526814-5543-449A-AB78-22D907F31D1B}" destId="{1075B5FC-CF45-43AF-8955-6BD5E4DC0DA9}" srcOrd="0" destOrd="0" presId="urn:microsoft.com/office/officeart/2005/8/layout/target3"/>
    <dgm:cxn modelId="{B4EEC846-96E8-4F6D-AC7E-055622D9F0B7}" srcId="{37526814-5543-449A-AB78-22D907F31D1B}" destId="{28F24F5C-F9C2-4908-9821-F2EEA8068DAB}" srcOrd="0" destOrd="0" parTransId="{81FB44D6-20EE-48E3-AF16-C083683232CE}" sibTransId="{BEDE4A35-E1A3-464F-A5D0-6DB245311E8F}"/>
    <dgm:cxn modelId="{E1204174-2D16-4FFE-B90B-CE54B2EEDA51}" type="presOf" srcId="{28F24F5C-F9C2-4908-9821-F2EEA8068DAB}" destId="{AC85ACB3-2D1C-4200-8E46-A472BBA24820}" srcOrd="0" destOrd="0" presId="urn:microsoft.com/office/officeart/2005/8/layout/target3"/>
    <dgm:cxn modelId="{4F76A590-35E3-4235-A064-76B28BAE5FE7}" type="presOf" srcId="{28F24F5C-F9C2-4908-9821-F2EEA8068DAB}" destId="{94109760-B806-49BF-B18E-FC70AB4D65A3}" srcOrd="1" destOrd="0" presId="urn:microsoft.com/office/officeart/2005/8/layout/target3"/>
    <dgm:cxn modelId="{D34F88C5-BEE9-4EF6-A308-88734EF5D8AD}" type="presParOf" srcId="{1075B5FC-CF45-43AF-8955-6BD5E4DC0DA9}" destId="{6A994A2A-4802-4460-97BE-2A4F0C85411F}" srcOrd="0" destOrd="0" presId="urn:microsoft.com/office/officeart/2005/8/layout/target3"/>
    <dgm:cxn modelId="{5E18FF57-49A0-4016-9757-B2265FD24A25}" type="presParOf" srcId="{1075B5FC-CF45-43AF-8955-6BD5E4DC0DA9}" destId="{F16A9CE3-E9FB-46A1-9849-D703FDAC0262}" srcOrd="1" destOrd="0" presId="urn:microsoft.com/office/officeart/2005/8/layout/target3"/>
    <dgm:cxn modelId="{CEF34DF8-B8BC-4837-B87E-BC87D78A9109}" type="presParOf" srcId="{1075B5FC-CF45-43AF-8955-6BD5E4DC0DA9}" destId="{AC85ACB3-2D1C-4200-8E46-A472BBA24820}" srcOrd="2" destOrd="0" presId="urn:microsoft.com/office/officeart/2005/8/layout/target3"/>
    <dgm:cxn modelId="{FDAA9B54-D52F-41A9-8EC3-841E1EB3FA7E}" type="presParOf" srcId="{1075B5FC-CF45-43AF-8955-6BD5E4DC0DA9}" destId="{94109760-B806-49BF-B18E-FC70AB4D65A3}" srcOrd="3" destOrd="0" presId="urn:microsoft.com/office/officeart/2005/8/layout/targe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356BC2F2-5EAC-43EE-834F-AB797AA2078E}" type="doc">
      <dgm:prSet loTypeId="urn:microsoft.com/office/officeart/2005/8/layout/vList2" loCatId="list" qsTypeId="urn:microsoft.com/office/officeart/2005/8/quickstyle/simple3" qsCatId="simple" csTypeId="urn:microsoft.com/office/officeart/2005/8/colors/colorful4" csCatId="colorful" phldr="1"/>
      <dgm:spPr/>
      <dgm:t>
        <a:bodyPr/>
        <a:lstStyle/>
        <a:p>
          <a:endParaRPr lang="es-MX"/>
        </a:p>
      </dgm:t>
    </dgm:pt>
    <dgm:pt modelId="{8E5EFDFF-40E2-4E8A-A43F-00A8D34BDB9D}">
      <dgm:prSet custT="1"/>
      <dgm:spPr/>
      <dgm:t>
        <a:bodyPr/>
        <a:lstStyle/>
        <a:p>
          <a:pPr rtl="0"/>
          <a:r>
            <a:rPr lang="es-ES" sz="2000" b="1"/>
            <a:t>Rasgo:</a:t>
          </a:r>
          <a:endParaRPr lang="es-MX" sz="2000"/>
        </a:p>
      </dgm:t>
    </dgm:pt>
    <dgm:pt modelId="{AD4297AB-CECD-486F-85A4-FE0A9856C250}" type="parTrans" cxnId="{15D3B936-B559-4D02-95E4-A0331A333D91}">
      <dgm:prSet/>
      <dgm:spPr/>
      <dgm:t>
        <a:bodyPr/>
        <a:lstStyle/>
        <a:p>
          <a:endParaRPr lang="es-MX" sz="1600">
            <a:solidFill>
              <a:schemeClr val="tx1"/>
            </a:solidFill>
          </a:endParaRPr>
        </a:p>
      </dgm:t>
    </dgm:pt>
    <dgm:pt modelId="{03131DD3-0006-4A4E-929F-317C0F055692}" type="sibTrans" cxnId="{15D3B936-B559-4D02-95E4-A0331A333D91}">
      <dgm:prSet/>
      <dgm:spPr/>
      <dgm:t>
        <a:bodyPr/>
        <a:lstStyle/>
        <a:p>
          <a:endParaRPr lang="es-MX" sz="1600">
            <a:solidFill>
              <a:schemeClr val="tx1"/>
            </a:solidFill>
          </a:endParaRPr>
        </a:p>
      </dgm:t>
    </dgm:pt>
    <dgm:pt modelId="{81917604-AE3C-4B07-B98C-A2D8BCE87F85}">
      <dgm:prSet custT="1"/>
      <dgm:spPr/>
      <dgm:t>
        <a:bodyPr/>
        <a:lstStyle/>
        <a:p>
          <a:pPr rtl="0"/>
          <a:r>
            <a:rPr lang="es-ES" sz="1400"/>
            <a:t>Característica específica de algo, como por eje. Color, ancho, alto, sexo, entre otros</a:t>
          </a:r>
          <a:endParaRPr lang="es-MX" sz="1400"/>
        </a:p>
      </dgm:t>
    </dgm:pt>
    <dgm:pt modelId="{2A50EC2E-B925-4517-9871-CB092BCA50DF}" type="parTrans" cxnId="{F0970333-DB26-48E0-B078-C7A7ADFFD580}">
      <dgm:prSet/>
      <dgm:spPr/>
      <dgm:t>
        <a:bodyPr/>
        <a:lstStyle/>
        <a:p>
          <a:endParaRPr lang="es-MX" sz="1600"/>
        </a:p>
      </dgm:t>
    </dgm:pt>
    <dgm:pt modelId="{81B46E4A-E89D-4881-882F-DED4BFDACEE7}" type="sibTrans" cxnId="{F0970333-DB26-48E0-B078-C7A7ADFFD580}">
      <dgm:prSet/>
      <dgm:spPr/>
      <dgm:t>
        <a:bodyPr/>
        <a:lstStyle/>
        <a:p>
          <a:endParaRPr lang="es-MX" sz="1600"/>
        </a:p>
      </dgm:t>
    </dgm:pt>
    <dgm:pt modelId="{FEF0CAAC-9AF9-430C-A14F-994A13EE2335}">
      <dgm:prSet custT="1"/>
      <dgm:spPr/>
      <dgm:t>
        <a:bodyPr/>
        <a:lstStyle/>
        <a:p>
          <a:pPr rtl="0"/>
          <a:r>
            <a:rPr lang="es-MX" sz="1400"/>
            <a:t>Modelo abstracto de una cosa, información, o idea que exhibe regularidades, este patrón esta formado por un conjunto de rasgos que pueden ser expresados en términos de variables de cualquier tipo (enteras, reales, booleanas, lingüisticas, aleatorias, difusas, o cualquier otra que exista o pueda existir)</a:t>
          </a:r>
          <a:endParaRPr lang="es-MX" sz="1400" dirty="0"/>
        </a:p>
      </dgm:t>
    </dgm:pt>
    <dgm:pt modelId="{804BAC56-CADB-43F3-AA88-5464EE916395}" type="parTrans" cxnId="{4AFAABC3-DCB4-48B4-9246-E6A51D0393C2}">
      <dgm:prSet/>
      <dgm:spPr/>
      <dgm:t>
        <a:bodyPr/>
        <a:lstStyle/>
        <a:p>
          <a:endParaRPr lang="es-MX" sz="1600"/>
        </a:p>
      </dgm:t>
    </dgm:pt>
    <dgm:pt modelId="{D57B8317-22E6-41AD-81C0-9BF27966A549}" type="sibTrans" cxnId="{4AFAABC3-DCB4-48B4-9246-E6A51D0393C2}">
      <dgm:prSet/>
      <dgm:spPr/>
      <dgm:t>
        <a:bodyPr/>
        <a:lstStyle/>
        <a:p>
          <a:endParaRPr lang="es-MX" sz="1600"/>
        </a:p>
      </dgm:t>
    </dgm:pt>
    <dgm:pt modelId="{FC5291C3-35C2-42FB-BDD7-1DD262119729}">
      <dgm:prSet custT="1"/>
      <dgm:spPr/>
      <dgm:t>
        <a:bodyPr/>
        <a:lstStyle/>
        <a:p>
          <a:pPr rtl="0"/>
          <a:r>
            <a:rPr lang="es-MX" sz="2000" b="1"/>
            <a:t>Patrón</a:t>
          </a:r>
          <a:endParaRPr lang="es-MX" sz="2000" dirty="0"/>
        </a:p>
      </dgm:t>
    </dgm:pt>
    <dgm:pt modelId="{5A1DE4D2-F06C-432A-A658-8EA95BA2CA0E}" type="sibTrans" cxnId="{43786B0F-B87C-41EA-BAD5-FC052BE3D357}">
      <dgm:prSet/>
      <dgm:spPr/>
      <dgm:t>
        <a:bodyPr/>
        <a:lstStyle/>
        <a:p>
          <a:endParaRPr lang="es-MX" sz="1600">
            <a:solidFill>
              <a:schemeClr val="tx1"/>
            </a:solidFill>
          </a:endParaRPr>
        </a:p>
      </dgm:t>
    </dgm:pt>
    <dgm:pt modelId="{F3526C90-9DA6-401A-AA16-B837236126D7}" type="parTrans" cxnId="{43786B0F-B87C-41EA-BAD5-FC052BE3D357}">
      <dgm:prSet/>
      <dgm:spPr/>
      <dgm:t>
        <a:bodyPr/>
        <a:lstStyle/>
        <a:p>
          <a:endParaRPr lang="es-MX" sz="1600">
            <a:solidFill>
              <a:schemeClr val="tx1"/>
            </a:solidFill>
          </a:endParaRPr>
        </a:p>
      </dgm:t>
    </dgm:pt>
    <dgm:pt modelId="{B125E992-BAD3-403F-A9AD-6C7593AD6B35}">
      <dgm:prSet custT="1"/>
      <dgm:spPr/>
      <dgm:t>
        <a:bodyPr/>
        <a:lstStyle/>
        <a:p>
          <a:pPr rtl="0"/>
          <a:r>
            <a:rPr lang="es-ES" sz="2000" b="1"/>
            <a:t>Clase:</a:t>
          </a:r>
          <a:endParaRPr lang="es-MX" sz="2000" dirty="0"/>
        </a:p>
      </dgm:t>
    </dgm:pt>
    <dgm:pt modelId="{4FB28D9A-9775-4BC0-81B3-11E60DF46D7D}" type="parTrans" cxnId="{4484013D-16D5-48B9-A285-8256FE4BCEF6}">
      <dgm:prSet/>
      <dgm:spPr/>
      <dgm:t>
        <a:bodyPr/>
        <a:lstStyle/>
        <a:p>
          <a:endParaRPr lang="es-MX" sz="1600"/>
        </a:p>
      </dgm:t>
    </dgm:pt>
    <dgm:pt modelId="{66A7FA60-5CD4-46EC-8CA7-38904B7E7D30}" type="sibTrans" cxnId="{4484013D-16D5-48B9-A285-8256FE4BCEF6}">
      <dgm:prSet/>
      <dgm:spPr/>
      <dgm:t>
        <a:bodyPr/>
        <a:lstStyle/>
        <a:p>
          <a:endParaRPr lang="es-MX" sz="1600"/>
        </a:p>
      </dgm:t>
    </dgm:pt>
    <dgm:pt modelId="{BC71FC54-4E3A-46B0-AAD4-F1B35F0A89A1}">
      <dgm:prSet custT="1"/>
      <dgm:spPr/>
      <dgm:t>
        <a:bodyPr/>
        <a:lstStyle/>
        <a:p>
          <a:pPr rtl="0"/>
          <a:r>
            <a:rPr lang="es-ES" sz="1400"/>
            <a:t>Conjunto de patrones que describen el mismo objeto o bien, conjunto de entidades que comparten alguna característica que las diferencia de otras</a:t>
          </a:r>
          <a:endParaRPr lang="es-MX" sz="1400"/>
        </a:p>
      </dgm:t>
    </dgm:pt>
    <dgm:pt modelId="{DB55AD90-5110-439C-9833-7C6EE7C96120}" type="parTrans" cxnId="{643C58DC-3C59-4339-8D97-D4679550E722}">
      <dgm:prSet/>
      <dgm:spPr/>
      <dgm:t>
        <a:bodyPr/>
        <a:lstStyle/>
        <a:p>
          <a:endParaRPr lang="es-MX" sz="1600"/>
        </a:p>
      </dgm:t>
    </dgm:pt>
    <dgm:pt modelId="{091FBF9F-9E6D-4E8D-AC45-E81C1C3D6970}" type="sibTrans" cxnId="{643C58DC-3C59-4339-8D97-D4679550E722}">
      <dgm:prSet/>
      <dgm:spPr/>
      <dgm:t>
        <a:bodyPr/>
        <a:lstStyle/>
        <a:p>
          <a:endParaRPr lang="es-MX" sz="1600"/>
        </a:p>
      </dgm:t>
    </dgm:pt>
    <dgm:pt modelId="{60E844A8-ED6D-4FF7-950C-697AF8021DC3}">
      <dgm:prSet custT="1"/>
      <dgm:spPr/>
      <dgm:t>
        <a:bodyPr/>
        <a:lstStyle/>
        <a:p>
          <a:pPr rtl="0"/>
          <a:r>
            <a:rPr lang="es-ES" sz="2000" b="1"/>
            <a:t>Clase de rechazo:</a:t>
          </a:r>
          <a:endParaRPr lang="es-MX" sz="2000"/>
        </a:p>
      </dgm:t>
    </dgm:pt>
    <dgm:pt modelId="{4065D723-5B74-4B57-9AAF-F3355041B266}" type="parTrans" cxnId="{EDD34596-F9C0-48EA-BA73-D0FD0072CDE5}">
      <dgm:prSet/>
      <dgm:spPr/>
      <dgm:t>
        <a:bodyPr/>
        <a:lstStyle/>
        <a:p>
          <a:endParaRPr lang="es-MX" sz="1600"/>
        </a:p>
      </dgm:t>
    </dgm:pt>
    <dgm:pt modelId="{4447FEB2-6F98-4971-A774-01C75EFA5E2B}" type="sibTrans" cxnId="{EDD34596-F9C0-48EA-BA73-D0FD0072CDE5}">
      <dgm:prSet/>
      <dgm:spPr/>
      <dgm:t>
        <a:bodyPr/>
        <a:lstStyle/>
        <a:p>
          <a:endParaRPr lang="es-MX" sz="1600"/>
        </a:p>
      </dgm:t>
    </dgm:pt>
    <dgm:pt modelId="{BED7C329-E395-4404-B398-EB0C41601E8D}">
      <dgm:prSet custT="1"/>
      <dgm:spPr/>
      <dgm:t>
        <a:bodyPr/>
        <a:lstStyle/>
        <a:p>
          <a:pPr rtl="0"/>
          <a:r>
            <a:rPr lang="es-ES" sz="1400"/>
            <a:t>Conjunto </a:t>
          </a:r>
          <a:r>
            <a:rPr lang="es-ES" sz="1400" dirty="0"/>
            <a:t>de entidades que no se pueden etiquetar como ninguna de las clases del problema</a:t>
          </a:r>
          <a:endParaRPr lang="es-MX" sz="1400" dirty="0"/>
        </a:p>
      </dgm:t>
    </dgm:pt>
    <dgm:pt modelId="{B393DA38-47EC-4C08-BA3E-FA2574B026F0}" type="parTrans" cxnId="{99605EC8-452A-45A9-B61B-1DD38A4E698D}">
      <dgm:prSet/>
      <dgm:spPr/>
      <dgm:t>
        <a:bodyPr/>
        <a:lstStyle/>
        <a:p>
          <a:endParaRPr lang="es-MX" sz="1600"/>
        </a:p>
      </dgm:t>
    </dgm:pt>
    <dgm:pt modelId="{DFBBB804-EAE6-42E9-9724-4266A685F393}" type="sibTrans" cxnId="{99605EC8-452A-45A9-B61B-1DD38A4E698D}">
      <dgm:prSet/>
      <dgm:spPr/>
      <dgm:t>
        <a:bodyPr/>
        <a:lstStyle/>
        <a:p>
          <a:endParaRPr lang="es-MX" sz="1600"/>
        </a:p>
      </dgm:t>
    </dgm:pt>
    <dgm:pt modelId="{8F03F6B2-11BA-41BA-8697-691F1C74BD69}" type="pres">
      <dgm:prSet presAssocID="{356BC2F2-5EAC-43EE-834F-AB797AA2078E}" presName="linear" presStyleCnt="0">
        <dgm:presLayoutVars>
          <dgm:animLvl val="lvl"/>
          <dgm:resizeHandles val="exact"/>
        </dgm:presLayoutVars>
      </dgm:prSet>
      <dgm:spPr/>
    </dgm:pt>
    <dgm:pt modelId="{CE81F93F-44C6-411F-8D85-621D947A2B63}" type="pres">
      <dgm:prSet presAssocID="{8E5EFDFF-40E2-4E8A-A43F-00A8D34BDB9D}" presName="parentText" presStyleLbl="node1" presStyleIdx="0" presStyleCnt="4">
        <dgm:presLayoutVars>
          <dgm:chMax val="0"/>
          <dgm:bulletEnabled val="1"/>
        </dgm:presLayoutVars>
      </dgm:prSet>
      <dgm:spPr/>
    </dgm:pt>
    <dgm:pt modelId="{3CCB54EB-2D12-4483-B001-29717DDAF2E2}" type="pres">
      <dgm:prSet presAssocID="{8E5EFDFF-40E2-4E8A-A43F-00A8D34BDB9D}" presName="childText" presStyleLbl="revTx" presStyleIdx="0" presStyleCnt="4">
        <dgm:presLayoutVars>
          <dgm:bulletEnabled val="1"/>
        </dgm:presLayoutVars>
      </dgm:prSet>
      <dgm:spPr/>
    </dgm:pt>
    <dgm:pt modelId="{3CDB13D9-FEFE-4704-A003-814251DD8D64}" type="pres">
      <dgm:prSet presAssocID="{FC5291C3-35C2-42FB-BDD7-1DD262119729}" presName="parentText" presStyleLbl="node1" presStyleIdx="1" presStyleCnt="4">
        <dgm:presLayoutVars>
          <dgm:chMax val="0"/>
          <dgm:bulletEnabled val="1"/>
        </dgm:presLayoutVars>
      </dgm:prSet>
      <dgm:spPr/>
    </dgm:pt>
    <dgm:pt modelId="{5799CDCF-F7B2-4503-947C-BFCFA508F15F}" type="pres">
      <dgm:prSet presAssocID="{FC5291C3-35C2-42FB-BDD7-1DD262119729}" presName="childText" presStyleLbl="revTx" presStyleIdx="1" presStyleCnt="4">
        <dgm:presLayoutVars>
          <dgm:bulletEnabled val="1"/>
        </dgm:presLayoutVars>
      </dgm:prSet>
      <dgm:spPr/>
    </dgm:pt>
    <dgm:pt modelId="{F4498A99-80D3-49E0-BC5C-AC7D876C133E}" type="pres">
      <dgm:prSet presAssocID="{B125E992-BAD3-403F-A9AD-6C7593AD6B35}" presName="parentText" presStyleLbl="node1" presStyleIdx="2" presStyleCnt="4">
        <dgm:presLayoutVars>
          <dgm:chMax val="0"/>
          <dgm:bulletEnabled val="1"/>
        </dgm:presLayoutVars>
      </dgm:prSet>
      <dgm:spPr/>
    </dgm:pt>
    <dgm:pt modelId="{4B8D0045-2539-4F8B-9071-80CDEABE2F2B}" type="pres">
      <dgm:prSet presAssocID="{B125E992-BAD3-403F-A9AD-6C7593AD6B35}" presName="childText" presStyleLbl="revTx" presStyleIdx="2" presStyleCnt="4">
        <dgm:presLayoutVars>
          <dgm:bulletEnabled val="1"/>
        </dgm:presLayoutVars>
      </dgm:prSet>
      <dgm:spPr/>
    </dgm:pt>
    <dgm:pt modelId="{A2D85201-87A5-438D-9A6F-5DB5AA4D3A8E}" type="pres">
      <dgm:prSet presAssocID="{60E844A8-ED6D-4FF7-950C-697AF8021DC3}" presName="parentText" presStyleLbl="node1" presStyleIdx="3" presStyleCnt="4">
        <dgm:presLayoutVars>
          <dgm:chMax val="0"/>
          <dgm:bulletEnabled val="1"/>
        </dgm:presLayoutVars>
      </dgm:prSet>
      <dgm:spPr/>
    </dgm:pt>
    <dgm:pt modelId="{D0DDDFE8-A8C5-4BD0-97F7-1FFF28A14FD0}" type="pres">
      <dgm:prSet presAssocID="{60E844A8-ED6D-4FF7-950C-697AF8021DC3}" presName="childText" presStyleLbl="revTx" presStyleIdx="3" presStyleCnt="4">
        <dgm:presLayoutVars>
          <dgm:bulletEnabled val="1"/>
        </dgm:presLayoutVars>
      </dgm:prSet>
      <dgm:spPr/>
    </dgm:pt>
  </dgm:ptLst>
  <dgm:cxnLst>
    <dgm:cxn modelId="{43786B0F-B87C-41EA-BAD5-FC052BE3D357}" srcId="{356BC2F2-5EAC-43EE-834F-AB797AA2078E}" destId="{FC5291C3-35C2-42FB-BDD7-1DD262119729}" srcOrd="1" destOrd="0" parTransId="{F3526C90-9DA6-401A-AA16-B837236126D7}" sibTransId="{5A1DE4D2-F06C-432A-A658-8EA95BA2CA0E}"/>
    <dgm:cxn modelId="{F0970333-DB26-48E0-B078-C7A7ADFFD580}" srcId="{8E5EFDFF-40E2-4E8A-A43F-00A8D34BDB9D}" destId="{81917604-AE3C-4B07-B98C-A2D8BCE87F85}" srcOrd="0" destOrd="0" parTransId="{2A50EC2E-B925-4517-9871-CB092BCA50DF}" sibTransId="{81B46E4A-E89D-4881-882F-DED4BFDACEE7}"/>
    <dgm:cxn modelId="{15D3B936-B559-4D02-95E4-A0331A333D91}" srcId="{356BC2F2-5EAC-43EE-834F-AB797AA2078E}" destId="{8E5EFDFF-40E2-4E8A-A43F-00A8D34BDB9D}" srcOrd="0" destOrd="0" parTransId="{AD4297AB-CECD-486F-85A4-FE0A9856C250}" sibTransId="{03131DD3-0006-4A4E-929F-317C0F055692}"/>
    <dgm:cxn modelId="{4484013D-16D5-48B9-A285-8256FE4BCEF6}" srcId="{356BC2F2-5EAC-43EE-834F-AB797AA2078E}" destId="{B125E992-BAD3-403F-A9AD-6C7593AD6B35}" srcOrd="2" destOrd="0" parTransId="{4FB28D9A-9775-4BC0-81B3-11E60DF46D7D}" sibTransId="{66A7FA60-5CD4-46EC-8CA7-38904B7E7D30}"/>
    <dgm:cxn modelId="{83BA835D-A8DB-439E-87FD-D53E38C62F2B}" type="presOf" srcId="{8E5EFDFF-40E2-4E8A-A43F-00A8D34BDB9D}" destId="{CE81F93F-44C6-411F-8D85-621D947A2B63}" srcOrd="0" destOrd="0" presId="urn:microsoft.com/office/officeart/2005/8/layout/vList2"/>
    <dgm:cxn modelId="{A0EC3C6A-9E05-4A16-85D5-5BC123F37DB2}" type="presOf" srcId="{BC71FC54-4E3A-46B0-AAD4-F1B35F0A89A1}" destId="{4B8D0045-2539-4F8B-9071-80CDEABE2F2B}" srcOrd="0" destOrd="0" presId="urn:microsoft.com/office/officeart/2005/8/layout/vList2"/>
    <dgm:cxn modelId="{407B6A6C-863C-4AEB-8127-85CC8E6A624C}" type="presOf" srcId="{356BC2F2-5EAC-43EE-834F-AB797AA2078E}" destId="{8F03F6B2-11BA-41BA-8697-691F1C74BD69}" srcOrd="0" destOrd="0" presId="urn:microsoft.com/office/officeart/2005/8/layout/vList2"/>
    <dgm:cxn modelId="{E9701488-FFBB-468D-B91B-EDC5CB65A053}" type="presOf" srcId="{FEF0CAAC-9AF9-430C-A14F-994A13EE2335}" destId="{5799CDCF-F7B2-4503-947C-BFCFA508F15F}" srcOrd="0" destOrd="0" presId="urn:microsoft.com/office/officeart/2005/8/layout/vList2"/>
    <dgm:cxn modelId="{EDD34596-F9C0-48EA-BA73-D0FD0072CDE5}" srcId="{356BC2F2-5EAC-43EE-834F-AB797AA2078E}" destId="{60E844A8-ED6D-4FF7-950C-697AF8021DC3}" srcOrd="3" destOrd="0" parTransId="{4065D723-5B74-4B57-9AAF-F3355041B266}" sibTransId="{4447FEB2-6F98-4971-A774-01C75EFA5E2B}"/>
    <dgm:cxn modelId="{20398CB7-1534-4244-9809-7E9E1DAF8E4E}" type="presOf" srcId="{81917604-AE3C-4B07-B98C-A2D8BCE87F85}" destId="{3CCB54EB-2D12-4483-B001-29717DDAF2E2}" srcOrd="0" destOrd="0" presId="urn:microsoft.com/office/officeart/2005/8/layout/vList2"/>
    <dgm:cxn modelId="{5AC695B7-811E-47D8-8695-EB18EF7C1FB1}" type="presOf" srcId="{60E844A8-ED6D-4FF7-950C-697AF8021DC3}" destId="{A2D85201-87A5-438D-9A6F-5DB5AA4D3A8E}" srcOrd="0" destOrd="0" presId="urn:microsoft.com/office/officeart/2005/8/layout/vList2"/>
    <dgm:cxn modelId="{3E90DEC2-B47E-490B-A9FF-DE45676F3670}" type="presOf" srcId="{FC5291C3-35C2-42FB-BDD7-1DD262119729}" destId="{3CDB13D9-FEFE-4704-A003-814251DD8D64}" srcOrd="0" destOrd="0" presId="urn:microsoft.com/office/officeart/2005/8/layout/vList2"/>
    <dgm:cxn modelId="{4AFAABC3-DCB4-48B4-9246-E6A51D0393C2}" srcId="{FC5291C3-35C2-42FB-BDD7-1DD262119729}" destId="{FEF0CAAC-9AF9-430C-A14F-994A13EE2335}" srcOrd="0" destOrd="0" parTransId="{804BAC56-CADB-43F3-AA88-5464EE916395}" sibTransId="{D57B8317-22E6-41AD-81C0-9BF27966A549}"/>
    <dgm:cxn modelId="{99605EC8-452A-45A9-B61B-1DD38A4E698D}" srcId="{60E844A8-ED6D-4FF7-950C-697AF8021DC3}" destId="{BED7C329-E395-4404-B398-EB0C41601E8D}" srcOrd="0" destOrd="0" parTransId="{B393DA38-47EC-4C08-BA3E-FA2574B026F0}" sibTransId="{DFBBB804-EAE6-42E9-9724-4266A685F393}"/>
    <dgm:cxn modelId="{AD0E70D4-1194-427C-AA4E-7E5AE9E75009}" type="presOf" srcId="{B125E992-BAD3-403F-A9AD-6C7593AD6B35}" destId="{F4498A99-80D3-49E0-BC5C-AC7D876C133E}" srcOrd="0" destOrd="0" presId="urn:microsoft.com/office/officeart/2005/8/layout/vList2"/>
    <dgm:cxn modelId="{643C58DC-3C59-4339-8D97-D4679550E722}" srcId="{B125E992-BAD3-403F-A9AD-6C7593AD6B35}" destId="{BC71FC54-4E3A-46B0-AAD4-F1B35F0A89A1}" srcOrd="0" destOrd="0" parTransId="{DB55AD90-5110-439C-9833-7C6EE7C96120}" sibTransId="{091FBF9F-9E6D-4E8D-AC45-E81C1C3D6970}"/>
    <dgm:cxn modelId="{20FBCCF1-B745-4005-86D8-694177CE8ED2}" type="presOf" srcId="{BED7C329-E395-4404-B398-EB0C41601E8D}" destId="{D0DDDFE8-A8C5-4BD0-97F7-1FFF28A14FD0}" srcOrd="0" destOrd="0" presId="urn:microsoft.com/office/officeart/2005/8/layout/vList2"/>
    <dgm:cxn modelId="{727236AF-3591-42A4-A867-C85C83D6B655}" type="presParOf" srcId="{8F03F6B2-11BA-41BA-8697-691F1C74BD69}" destId="{CE81F93F-44C6-411F-8D85-621D947A2B63}" srcOrd="0" destOrd="0" presId="urn:microsoft.com/office/officeart/2005/8/layout/vList2"/>
    <dgm:cxn modelId="{9B8A5F16-9246-41DC-8573-DC643899C681}" type="presParOf" srcId="{8F03F6B2-11BA-41BA-8697-691F1C74BD69}" destId="{3CCB54EB-2D12-4483-B001-29717DDAF2E2}" srcOrd="1" destOrd="0" presId="urn:microsoft.com/office/officeart/2005/8/layout/vList2"/>
    <dgm:cxn modelId="{04824073-212F-407C-9ECC-6F54670D8B9D}" type="presParOf" srcId="{8F03F6B2-11BA-41BA-8697-691F1C74BD69}" destId="{3CDB13D9-FEFE-4704-A003-814251DD8D64}" srcOrd="2" destOrd="0" presId="urn:microsoft.com/office/officeart/2005/8/layout/vList2"/>
    <dgm:cxn modelId="{78E7ED4B-4171-46C0-8F76-748A93B8202D}" type="presParOf" srcId="{8F03F6B2-11BA-41BA-8697-691F1C74BD69}" destId="{5799CDCF-F7B2-4503-947C-BFCFA508F15F}" srcOrd="3" destOrd="0" presId="urn:microsoft.com/office/officeart/2005/8/layout/vList2"/>
    <dgm:cxn modelId="{7E7EB904-9C06-432B-AD7E-B3620115758F}" type="presParOf" srcId="{8F03F6B2-11BA-41BA-8697-691F1C74BD69}" destId="{F4498A99-80D3-49E0-BC5C-AC7D876C133E}" srcOrd="4" destOrd="0" presId="urn:microsoft.com/office/officeart/2005/8/layout/vList2"/>
    <dgm:cxn modelId="{DA5796E1-DAD9-475F-B236-88DEDB5E7F7F}" type="presParOf" srcId="{8F03F6B2-11BA-41BA-8697-691F1C74BD69}" destId="{4B8D0045-2539-4F8B-9071-80CDEABE2F2B}" srcOrd="5" destOrd="0" presId="urn:microsoft.com/office/officeart/2005/8/layout/vList2"/>
    <dgm:cxn modelId="{AA80CCC4-FBBD-4B0E-B453-39D6B39912BE}" type="presParOf" srcId="{8F03F6B2-11BA-41BA-8697-691F1C74BD69}" destId="{A2D85201-87A5-438D-9A6F-5DB5AA4D3A8E}" srcOrd="6" destOrd="0" presId="urn:microsoft.com/office/officeart/2005/8/layout/vList2"/>
    <dgm:cxn modelId="{C2F3D8F9-C556-40E8-84A5-C6DD4652BF17}" type="presParOf" srcId="{8F03F6B2-11BA-41BA-8697-691F1C74BD69}" destId="{D0DDDFE8-A8C5-4BD0-97F7-1FFF28A14FD0}" srcOrd="7"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B5C42CF7-5CA2-42A8-8AFB-234ADB8242C8}" type="doc">
      <dgm:prSet loTypeId="urn:microsoft.com/office/officeart/2005/8/layout/vList2" loCatId="list" qsTypeId="urn:microsoft.com/office/officeart/2005/8/quickstyle/simple3" qsCatId="simple" csTypeId="urn:microsoft.com/office/officeart/2005/8/colors/colorful1" csCatId="colorful" phldr="1"/>
      <dgm:spPr/>
      <dgm:t>
        <a:bodyPr/>
        <a:lstStyle/>
        <a:p>
          <a:endParaRPr lang="es-MX"/>
        </a:p>
      </dgm:t>
    </dgm:pt>
    <dgm:pt modelId="{FAEAF9FB-9768-4B0C-9588-9C2F02AD697F}">
      <dgm:prSet custT="1"/>
      <dgm:spPr/>
      <dgm:t>
        <a:bodyPr/>
        <a:lstStyle/>
        <a:p>
          <a:pPr rtl="0"/>
          <a:r>
            <a:rPr lang="es-ES" sz="2000" b="1"/>
            <a:t>Reconocimiento o clasificación:</a:t>
          </a:r>
          <a:endParaRPr lang="es-MX" sz="2000"/>
        </a:p>
      </dgm:t>
    </dgm:pt>
    <dgm:pt modelId="{BA8DCD40-51EE-4EAD-B012-C64273BD0E99}" type="parTrans" cxnId="{A496FE1F-2CE9-49B6-96DC-CFE136826EA8}">
      <dgm:prSet/>
      <dgm:spPr/>
      <dgm:t>
        <a:bodyPr/>
        <a:lstStyle/>
        <a:p>
          <a:endParaRPr lang="es-MX"/>
        </a:p>
      </dgm:t>
    </dgm:pt>
    <dgm:pt modelId="{374AE408-D87B-41FB-A456-F3322ABEEC20}" type="sibTrans" cxnId="{A496FE1F-2CE9-49B6-96DC-CFE136826EA8}">
      <dgm:prSet/>
      <dgm:spPr/>
      <dgm:t>
        <a:bodyPr/>
        <a:lstStyle/>
        <a:p>
          <a:endParaRPr lang="es-MX"/>
        </a:p>
      </dgm:t>
    </dgm:pt>
    <dgm:pt modelId="{F1939E7B-8727-44BF-9833-D5D877D4719E}">
      <dgm:prSet custT="1"/>
      <dgm:spPr/>
      <dgm:t>
        <a:bodyPr/>
        <a:lstStyle/>
        <a:p>
          <a:pPr rtl="0"/>
          <a:r>
            <a:rPr lang="es-ES" sz="1800"/>
            <a:t>Proceso por el que se asigna una“etiqueta”, que representa una clase, a un patrón concreto.</a:t>
          </a:r>
          <a:endParaRPr lang="es-MX" sz="1800"/>
        </a:p>
      </dgm:t>
    </dgm:pt>
    <dgm:pt modelId="{7C21D926-455C-4CED-BB86-8BFB38D2E45B}" type="parTrans" cxnId="{47E14F11-89B4-4203-960A-C7B4290F99F7}">
      <dgm:prSet/>
      <dgm:spPr/>
      <dgm:t>
        <a:bodyPr/>
        <a:lstStyle/>
        <a:p>
          <a:endParaRPr lang="es-MX"/>
        </a:p>
      </dgm:t>
    </dgm:pt>
    <dgm:pt modelId="{851A275B-64F8-467D-B9E2-07D3124C90B6}" type="sibTrans" cxnId="{47E14F11-89B4-4203-960A-C7B4290F99F7}">
      <dgm:prSet/>
      <dgm:spPr/>
      <dgm:t>
        <a:bodyPr/>
        <a:lstStyle/>
        <a:p>
          <a:endParaRPr lang="es-MX"/>
        </a:p>
      </dgm:t>
    </dgm:pt>
    <dgm:pt modelId="{BC6DFAF4-1556-4AE3-AFDE-57B5E46C52A5}">
      <dgm:prSet/>
      <dgm:spPr/>
      <dgm:t>
        <a:bodyPr/>
        <a:lstStyle/>
        <a:p>
          <a:r>
            <a:rPr lang="es-MX" b="1"/>
            <a:t>Reconocimiento de patrones:</a:t>
          </a:r>
          <a:endParaRPr lang="es-MX"/>
        </a:p>
      </dgm:t>
    </dgm:pt>
    <dgm:pt modelId="{A253B214-D671-4DA6-B398-6100D061D769}" type="parTrans" cxnId="{61A95B5D-E5C0-4522-A485-31DE64D1AE53}">
      <dgm:prSet/>
      <dgm:spPr/>
      <dgm:t>
        <a:bodyPr/>
        <a:lstStyle/>
        <a:p>
          <a:endParaRPr lang="es-MX"/>
        </a:p>
      </dgm:t>
    </dgm:pt>
    <dgm:pt modelId="{BE68DDC7-03C1-471E-A498-1CD98D931C5F}" type="sibTrans" cxnId="{61A95B5D-E5C0-4522-A485-31DE64D1AE53}">
      <dgm:prSet/>
      <dgm:spPr/>
      <dgm:t>
        <a:bodyPr/>
        <a:lstStyle/>
        <a:p>
          <a:endParaRPr lang="es-MX"/>
        </a:p>
      </dgm:t>
    </dgm:pt>
    <dgm:pt modelId="{AC1AC724-6FCA-42D8-B31C-F79C159A81CF}">
      <dgm:prSet custT="1"/>
      <dgm:spPr/>
      <dgm:t>
        <a:bodyPr/>
        <a:lstStyle/>
        <a:p>
          <a:pPr rtl="0"/>
          <a:r>
            <a:rPr lang="es-ES" sz="1800"/>
            <a:t>Subsistema que utiliza un vector de características de la entidad cuantificable y lo asigna a una de M clases</a:t>
          </a:r>
          <a:endParaRPr lang="es-MX" sz="1800"/>
        </a:p>
      </dgm:t>
    </dgm:pt>
    <dgm:pt modelId="{438E5CFC-8065-4E24-9E2B-CA04A64F5504}" type="parTrans" cxnId="{20E32E29-6D82-4AD0-92BD-F2EB8A9825B4}">
      <dgm:prSet/>
      <dgm:spPr/>
      <dgm:t>
        <a:bodyPr/>
        <a:lstStyle/>
        <a:p>
          <a:endParaRPr lang="es-MX"/>
        </a:p>
      </dgm:t>
    </dgm:pt>
    <dgm:pt modelId="{D60158DF-0004-41F1-BCC8-B09FA17BE00D}" type="sibTrans" cxnId="{20E32E29-6D82-4AD0-92BD-F2EB8A9825B4}">
      <dgm:prSet/>
      <dgm:spPr/>
      <dgm:t>
        <a:bodyPr/>
        <a:lstStyle/>
        <a:p>
          <a:endParaRPr lang="es-MX"/>
        </a:p>
      </dgm:t>
    </dgm:pt>
    <dgm:pt modelId="{55278404-1113-46CD-B0B8-34DBD5A8D2B4}">
      <dgm:prSet/>
      <dgm:spPr/>
      <dgm:t>
        <a:bodyPr/>
        <a:lstStyle/>
        <a:p>
          <a:r>
            <a:rPr lang="es-MX"/>
            <a:t>Rama interdisciplinaria  de las ciencias de la computación que trata entre otras problemas, la clasificación y la asociación.</a:t>
          </a:r>
        </a:p>
      </dgm:t>
    </dgm:pt>
    <dgm:pt modelId="{B91A02D2-1672-4B6F-B973-8E0308DAD5C6}" type="parTrans" cxnId="{13048987-CF34-457A-BCB5-34ABBA16D9D5}">
      <dgm:prSet/>
      <dgm:spPr/>
      <dgm:t>
        <a:bodyPr/>
        <a:lstStyle/>
        <a:p>
          <a:endParaRPr lang="es-MX"/>
        </a:p>
      </dgm:t>
    </dgm:pt>
    <dgm:pt modelId="{85420D28-925C-4C28-A625-76E441D184E0}" type="sibTrans" cxnId="{13048987-CF34-457A-BCB5-34ABBA16D9D5}">
      <dgm:prSet/>
      <dgm:spPr/>
      <dgm:t>
        <a:bodyPr/>
        <a:lstStyle/>
        <a:p>
          <a:endParaRPr lang="es-MX"/>
        </a:p>
      </dgm:t>
    </dgm:pt>
    <dgm:pt modelId="{07DE9747-F47E-4B15-830A-CD9A3C400083}">
      <dgm:prSet/>
      <dgm:spPr/>
      <dgm:t>
        <a:bodyPr/>
        <a:lstStyle/>
        <a:p>
          <a:r>
            <a:rPr lang="es-ES" b="1"/>
            <a:t>Extractor de características:</a:t>
          </a:r>
          <a:endParaRPr lang="es-MX"/>
        </a:p>
      </dgm:t>
    </dgm:pt>
    <dgm:pt modelId="{FC30419B-1E39-4060-AB2D-FC544421D5AB}" type="parTrans" cxnId="{5C7DCDA1-FA0E-4A86-8A94-3CCB9F95FC01}">
      <dgm:prSet/>
      <dgm:spPr/>
      <dgm:t>
        <a:bodyPr/>
        <a:lstStyle/>
        <a:p>
          <a:endParaRPr lang="es-MX"/>
        </a:p>
      </dgm:t>
    </dgm:pt>
    <dgm:pt modelId="{2D76073A-92A0-4F28-A323-9E0C0E0B8363}" type="sibTrans" cxnId="{5C7DCDA1-FA0E-4A86-8A94-3CCB9F95FC01}">
      <dgm:prSet/>
      <dgm:spPr/>
      <dgm:t>
        <a:bodyPr/>
        <a:lstStyle/>
        <a:p>
          <a:endParaRPr lang="es-MX"/>
        </a:p>
      </dgm:t>
    </dgm:pt>
    <dgm:pt modelId="{42CF2A8C-4934-4133-A9B0-77CD6E912212}">
      <dgm:prSet/>
      <dgm:spPr/>
      <dgm:t>
        <a:bodyPr/>
        <a:lstStyle/>
        <a:p>
          <a:r>
            <a:rPr lang="es-ES"/>
            <a:t>Subsistema que extrae información relevante para la clasificación a partir de las entidades cuantificables.</a:t>
          </a:r>
          <a:endParaRPr lang="es-MX"/>
        </a:p>
      </dgm:t>
    </dgm:pt>
    <dgm:pt modelId="{A52AC621-8F8A-4691-9126-61C68F09CE54}" type="parTrans" cxnId="{1A2D7CBF-B478-4CEA-AFD7-D56B1A29185C}">
      <dgm:prSet/>
      <dgm:spPr/>
      <dgm:t>
        <a:bodyPr/>
        <a:lstStyle/>
        <a:p>
          <a:endParaRPr lang="es-MX"/>
        </a:p>
      </dgm:t>
    </dgm:pt>
    <dgm:pt modelId="{69F9345C-09D2-4D37-ADE3-417286648140}" type="sibTrans" cxnId="{1A2D7CBF-B478-4CEA-AFD7-D56B1A29185C}">
      <dgm:prSet/>
      <dgm:spPr/>
      <dgm:t>
        <a:bodyPr/>
        <a:lstStyle/>
        <a:p>
          <a:endParaRPr lang="es-MX"/>
        </a:p>
      </dgm:t>
    </dgm:pt>
    <dgm:pt modelId="{113CED05-1256-4F88-BD4E-1EC3F8F631E8}">
      <dgm:prSet/>
      <dgm:spPr/>
      <dgm:t>
        <a:bodyPr/>
        <a:lstStyle/>
        <a:p>
          <a:pPr rtl="0"/>
          <a:r>
            <a:rPr lang="es-ES" b="1"/>
            <a:t>Sistema Automático de Reconocimiento de Patrones (SARP):</a:t>
          </a:r>
          <a:endParaRPr lang="es-MX"/>
        </a:p>
      </dgm:t>
    </dgm:pt>
    <dgm:pt modelId="{4D6516D6-60B5-467F-96A2-5750F0492D27}" type="parTrans" cxnId="{97CC9AD5-69C1-4910-9BB5-887730803CAB}">
      <dgm:prSet/>
      <dgm:spPr/>
      <dgm:t>
        <a:bodyPr/>
        <a:lstStyle/>
        <a:p>
          <a:endParaRPr lang="es-MX"/>
        </a:p>
      </dgm:t>
    </dgm:pt>
    <dgm:pt modelId="{CAEF407E-B557-4A59-AF94-D9BE9D6A918D}" type="sibTrans" cxnId="{97CC9AD5-69C1-4910-9BB5-887730803CAB}">
      <dgm:prSet/>
      <dgm:spPr/>
      <dgm:t>
        <a:bodyPr/>
        <a:lstStyle/>
        <a:p>
          <a:endParaRPr lang="es-MX"/>
        </a:p>
      </dgm:t>
    </dgm:pt>
    <dgm:pt modelId="{574A7DA1-0862-401B-A625-E7826CCF03B1}">
      <dgm:prSet/>
      <dgm:spPr/>
      <dgm:t>
        <a:bodyPr/>
        <a:lstStyle/>
        <a:p>
          <a:pPr rtl="0"/>
          <a:r>
            <a:rPr lang="es-ES"/>
            <a:t>Sistema computacional que resuelve de forma automática, es decir, por medio de una computadora, las tareas de asociar o clasificar patrones</a:t>
          </a:r>
          <a:endParaRPr lang="es-MX"/>
        </a:p>
      </dgm:t>
    </dgm:pt>
    <dgm:pt modelId="{8A933650-EBD8-40EB-B729-C0DEC063F73A}" type="parTrans" cxnId="{F6F8C451-5B9A-46D4-B909-103081CE5C66}">
      <dgm:prSet/>
      <dgm:spPr/>
      <dgm:t>
        <a:bodyPr/>
        <a:lstStyle/>
        <a:p>
          <a:endParaRPr lang="es-MX"/>
        </a:p>
      </dgm:t>
    </dgm:pt>
    <dgm:pt modelId="{EE6A28C4-FC5C-4F06-A101-B96C61A9D4A1}" type="sibTrans" cxnId="{F6F8C451-5B9A-46D4-B909-103081CE5C66}">
      <dgm:prSet/>
      <dgm:spPr/>
      <dgm:t>
        <a:bodyPr/>
        <a:lstStyle/>
        <a:p>
          <a:endParaRPr lang="es-MX"/>
        </a:p>
      </dgm:t>
    </dgm:pt>
    <dgm:pt modelId="{77E4D48D-7EE1-42B8-AADC-7912745B49A3}" type="pres">
      <dgm:prSet presAssocID="{B5C42CF7-5CA2-42A8-8AFB-234ADB8242C8}" presName="linear" presStyleCnt="0">
        <dgm:presLayoutVars>
          <dgm:animLvl val="lvl"/>
          <dgm:resizeHandles val="exact"/>
        </dgm:presLayoutVars>
      </dgm:prSet>
      <dgm:spPr/>
    </dgm:pt>
    <dgm:pt modelId="{C5EB50F4-07B3-4121-B59B-1694AD7D17E0}" type="pres">
      <dgm:prSet presAssocID="{FAEAF9FB-9768-4B0C-9588-9C2F02AD697F}" presName="parentText" presStyleLbl="node1" presStyleIdx="0" presStyleCnt="4" custLinFactNeighborY="3171">
        <dgm:presLayoutVars>
          <dgm:chMax val="0"/>
          <dgm:bulletEnabled val="1"/>
        </dgm:presLayoutVars>
      </dgm:prSet>
      <dgm:spPr/>
    </dgm:pt>
    <dgm:pt modelId="{C990597C-7E69-4550-B896-6B571C33E37D}" type="pres">
      <dgm:prSet presAssocID="{FAEAF9FB-9768-4B0C-9588-9C2F02AD697F}" presName="childText" presStyleLbl="revTx" presStyleIdx="0" presStyleCnt="4">
        <dgm:presLayoutVars>
          <dgm:bulletEnabled val="1"/>
        </dgm:presLayoutVars>
      </dgm:prSet>
      <dgm:spPr/>
    </dgm:pt>
    <dgm:pt modelId="{A711D6EF-9254-4586-85B3-0D5374F8D5DB}" type="pres">
      <dgm:prSet presAssocID="{BC6DFAF4-1556-4AE3-AFDE-57B5E46C52A5}" presName="parentText" presStyleLbl="node1" presStyleIdx="1" presStyleCnt="4">
        <dgm:presLayoutVars>
          <dgm:chMax val="0"/>
          <dgm:bulletEnabled val="1"/>
        </dgm:presLayoutVars>
      </dgm:prSet>
      <dgm:spPr/>
    </dgm:pt>
    <dgm:pt modelId="{05D6867C-7735-4AD3-8A06-210BEAEE2D6A}" type="pres">
      <dgm:prSet presAssocID="{BC6DFAF4-1556-4AE3-AFDE-57B5E46C52A5}" presName="childText" presStyleLbl="revTx" presStyleIdx="1" presStyleCnt="4">
        <dgm:presLayoutVars>
          <dgm:bulletEnabled val="1"/>
        </dgm:presLayoutVars>
      </dgm:prSet>
      <dgm:spPr/>
    </dgm:pt>
    <dgm:pt modelId="{3A749611-41E6-49B5-BFE2-158B51CBA3EB}" type="pres">
      <dgm:prSet presAssocID="{07DE9747-F47E-4B15-830A-CD9A3C400083}" presName="parentText" presStyleLbl="node1" presStyleIdx="2" presStyleCnt="4">
        <dgm:presLayoutVars>
          <dgm:chMax val="0"/>
          <dgm:bulletEnabled val="1"/>
        </dgm:presLayoutVars>
      </dgm:prSet>
      <dgm:spPr/>
    </dgm:pt>
    <dgm:pt modelId="{BD766DBA-56B0-4296-8CA7-80275A7B55A2}" type="pres">
      <dgm:prSet presAssocID="{07DE9747-F47E-4B15-830A-CD9A3C400083}" presName="childText" presStyleLbl="revTx" presStyleIdx="2" presStyleCnt="4">
        <dgm:presLayoutVars>
          <dgm:bulletEnabled val="1"/>
        </dgm:presLayoutVars>
      </dgm:prSet>
      <dgm:spPr/>
    </dgm:pt>
    <dgm:pt modelId="{2980ADAC-84AF-4E6F-B20C-EF3E24AE114E}" type="pres">
      <dgm:prSet presAssocID="{113CED05-1256-4F88-BD4E-1EC3F8F631E8}" presName="parentText" presStyleLbl="node1" presStyleIdx="3" presStyleCnt="4">
        <dgm:presLayoutVars>
          <dgm:chMax val="0"/>
          <dgm:bulletEnabled val="1"/>
        </dgm:presLayoutVars>
      </dgm:prSet>
      <dgm:spPr/>
    </dgm:pt>
    <dgm:pt modelId="{F3E2A84F-A648-4F0B-9CA6-5A6CD80EDA07}" type="pres">
      <dgm:prSet presAssocID="{113CED05-1256-4F88-BD4E-1EC3F8F631E8}" presName="childText" presStyleLbl="revTx" presStyleIdx="3" presStyleCnt="4">
        <dgm:presLayoutVars>
          <dgm:bulletEnabled val="1"/>
        </dgm:presLayoutVars>
      </dgm:prSet>
      <dgm:spPr/>
    </dgm:pt>
  </dgm:ptLst>
  <dgm:cxnLst>
    <dgm:cxn modelId="{47E14F11-89B4-4203-960A-C7B4290F99F7}" srcId="{FAEAF9FB-9768-4B0C-9588-9C2F02AD697F}" destId="{F1939E7B-8727-44BF-9833-D5D877D4719E}" srcOrd="0" destOrd="0" parTransId="{7C21D926-455C-4CED-BB86-8BFB38D2E45B}" sibTransId="{851A275B-64F8-467D-B9E2-07D3124C90B6}"/>
    <dgm:cxn modelId="{22053815-43A1-4AB4-AFB9-E0FB5ED2203B}" type="presOf" srcId="{55278404-1113-46CD-B0B8-34DBD5A8D2B4}" destId="{05D6867C-7735-4AD3-8A06-210BEAEE2D6A}" srcOrd="0" destOrd="0" presId="urn:microsoft.com/office/officeart/2005/8/layout/vList2"/>
    <dgm:cxn modelId="{20909C18-D2BE-462B-95D1-97CF7A6498C1}" type="presOf" srcId="{113CED05-1256-4F88-BD4E-1EC3F8F631E8}" destId="{2980ADAC-84AF-4E6F-B20C-EF3E24AE114E}" srcOrd="0" destOrd="0" presId="urn:microsoft.com/office/officeart/2005/8/layout/vList2"/>
    <dgm:cxn modelId="{BE59481E-B92A-49F7-B7CB-68B722977067}" type="presOf" srcId="{FAEAF9FB-9768-4B0C-9588-9C2F02AD697F}" destId="{C5EB50F4-07B3-4121-B59B-1694AD7D17E0}" srcOrd="0" destOrd="0" presId="urn:microsoft.com/office/officeart/2005/8/layout/vList2"/>
    <dgm:cxn modelId="{A496FE1F-2CE9-49B6-96DC-CFE136826EA8}" srcId="{B5C42CF7-5CA2-42A8-8AFB-234ADB8242C8}" destId="{FAEAF9FB-9768-4B0C-9588-9C2F02AD697F}" srcOrd="0" destOrd="0" parTransId="{BA8DCD40-51EE-4EAD-B012-C64273BD0E99}" sibTransId="{374AE408-D87B-41FB-A456-F3322ABEEC20}"/>
    <dgm:cxn modelId="{3BA34C20-31F3-459D-B2C4-81C46085CCAE}" type="presOf" srcId="{BC6DFAF4-1556-4AE3-AFDE-57B5E46C52A5}" destId="{A711D6EF-9254-4586-85B3-0D5374F8D5DB}" srcOrd="0" destOrd="0" presId="urn:microsoft.com/office/officeart/2005/8/layout/vList2"/>
    <dgm:cxn modelId="{20E32E29-6D82-4AD0-92BD-F2EB8A9825B4}" srcId="{FAEAF9FB-9768-4B0C-9588-9C2F02AD697F}" destId="{AC1AC724-6FCA-42D8-B31C-F79C159A81CF}" srcOrd="1" destOrd="0" parTransId="{438E5CFC-8065-4E24-9E2B-CA04A64F5504}" sibTransId="{D60158DF-0004-41F1-BCC8-B09FA17BE00D}"/>
    <dgm:cxn modelId="{7B6B722F-800D-40F5-B62B-C5C7D6F9107A}" type="presOf" srcId="{AC1AC724-6FCA-42D8-B31C-F79C159A81CF}" destId="{C990597C-7E69-4550-B896-6B571C33E37D}" srcOrd="0" destOrd="1" presId="urn:microsoft.com/office/officeart/2005/8/layout/vList2"/>
    <dgm:cxn modelId="{61A95B5D-E5C0-4522-A485-31DE64D1AE53}" srcId="{B5C42CF7-5CA2-42A8-8AFB-234ADB8242C8}" destId="{BC6DFAF4-1556-4AE3-AFDE-57B5E46C52A5}" srcOrd="1" destOrd="0" parTransId="{A253B214-D671-4DA6-B398-6100D061D769}" sibTransId="{BE68DDC7-03C1-471E-A498-1CD98D931C5F}"/>
    <dgm:cxn modelId="{8336366A-722A-4167-AA68-9DE40964F540}" type="presOf" srcId="{42CF2A8C-4934-4133-A9B0-77CD6E912212}" destId="{BD766DBA-56B0-4296-8CA7-80275A7B55A2}" srcOrd="0" destOrd="0" presId="urn:microsoft.com/office/officeart/2005/8/layout/vList2"/>
    <dgm:cxn modelId="{D047944B-DAA9-4F07-A1C0-AF99F678BA30}" type="presOf" srcId="{07DE9747-F47E-4B15-830A-CD9A3C400083}" destId="{3A749611-41E6-49B5-BFE2-158B51CBA3EB}" srcOrd="0" destOrd="0" presId="urn:microsoft.com/office/officeart/2005/8/layout/vList2"/>
    <dgm:cxn modelId="{91C92550-DB8B-485C-A93B-98E440EA2A45}" type="presOf" srcId="{B5C42CF7-5CA2-42A8-8AFB-234ADB8242C8}" destId="{77E4D48D-7EE1-42B8-AADC-7912745B49A3}" srcOrd="0" destOrd="0" presId="urn:microsoft.com/office/officeart/2005/8/layout/vList2"/>
    <dgm:cxn modelId="{F6F8C451-5B9A-46D4-B909-103081CE5C66}" srcId="{113CED05-1256-4F88-BD4E-1EC3F8F631E8}" destId="{574A7DA1-0862-401B-A625-E7826CCF03B1}" srcOrd="0" destOrd="0" parTransId="{8A933650-EBD8-40EB-B729-C0DEC063F73A}" sibTransId="{EE6A28C4-FC5C-4F06-A101-B96C61A9D4A1}"/>
    <dgm:cxn modelId="{032C627E-79FE-4F22-AB12-D59D7B437C6C}" type="presOf" srcId="{F1939E7B-8727-44BF-9833-D5D877D4719E}" destId="{C990597C-7E69-4550-B896-6B571C33E37D}" srcOrd="0" destOrd="0" presId="urn:microsoft.com/office/officeart/2005/8/layout/vList2"/>
    <dgm:cxn modelId="{13048987-CF34-457A-BCB5-34ABBA16D9D5}" srcId="{BC6DFAF4-1556-4AE3-AFDE-57B5E46C52A5}" destId="{55278404-1113-46CD-B0B8-34DBD5A8D2B4}" srcOrd="0" destOrd="0" parTransId="{B91A02D2-1672-4B6F-B973-8E0308DAD5C6}" sibTransId="{85420D28-925C-4C28-A625-76E441D184E0}"/>
    <dgm:cxn modelId="{5C7DCDA1-FA0E-4A86-8A94-3CCB9F95FC01}" srcId="{B5C42CF7-5CA2-42A8-8AFB-234ADB8242C8}" destId="{07DE9747-F47E-4B15-830A-CD9A3C400083}" srcOrd="2" destOrd="0" parTransId="{FC30419B-1E39-4060-AB2D-FC544421D5AB}" sibTransId="{2D76073A-92A0-4F28-A323-9E0C0E0B8363}"/>
    <dgm:cxn modelId="{CEBF35A5-2B30-41D1-8580-4FE22F197AA5}" type="presOf" srcId="{574A7DA1-0862-401B-A625-E7826CCF03B1}" destId="{F3E2A84F-A648-4F0B-9CA6-5A6CD80EDA07}" srcOrd="0" destOrd="0" presId="urn:microsoft.com/office/officeart/2005/8/layout/vList2"/>
    <dgm:cxn modelId="{1A2D7CBF-B478-4CEA-AFD7-D56B1A29185C}" srcId="{07DE9747-F47E-4B15-830A-CD9A3C400083}" destId="{42CF2A8C-4934-4133-A9B0-77CD6E912212}" srcOrd="0" destOrd="0" parTransId="{A52AC621-8F8A-4691-9126-61C68F09CE54}" sibTransId="{69F9345C-09D2-4D37-ADE3-417286648140}"/>
    <dgm:cxn modelId="{97CC9AD5-69C1-4910-9BB5-887730803CAB}" srcId="{B5C42CF7-5CA2-42A8-8AFB-234ADB8242C8}" destId="{113CED05-1256-4F88-BD4E-1EC3F8F631E8}" srcOrd="3" destOrd="0" parTransId="{4D6516D6-60B5-467F-96A2-5750F0492D27}" sibTransId="{CAEF407E-B557-4A59-AF94-D9BE9D6A918D}"/>
    <dgm:cxn modelId="{6342012D-5E22-4EFD-B2ED-789EF66D5EA1}" type="presParOf" srcId="{77E4D48D-7EE1-42B8-AADC-7912745B49A3}" destId="{C5EB50F4-07B3-4121-B59B-1694AD7D17E0}" srcOrd="0" destOrd="0" presId="urn:microsoft.com/office/officeart/2005/8/layout/vList2"/>
    <dgm:cxn modelId="{76D6DF0F-097A-4D43-B3D2-4B6165432653}" type="presParOf" srcId="{77E4D48D-7EE1-42B8-AADC-7912745B49A3}" destId="{C990597C-7E69-4550-B896-6B571C33E37D}" srcOrd="1" destOrd="0" presId="urn:microsoft.com/office/officeart/2005/8/layout/vList2"/>
    <dgm:cxn modelId="{84A61873-FF7D-486A-A3B2-1C3EDC374B73}" type="presParOf" srcId="{77E4D48D-7EE1-42B8-AADC-7912745B49A3}" destId="{A711D6EF-9254-4586-85B3-0D5374F8D5DB}" srcOrd="2" destOrd="0" presId="urn:microsoft.com/office/officeart/2005/8/layout/vList2"/>
    <dgm:cxn modelId="{BF18BDFF-0756-407B-8150-5D7FD65A425C}" type="presParOf" srcId="{77E4D48D-7EE1-42B8-AADC-7912745B49A3}" destId="{05D6867C-7735-4AD3-8A06-210BEAEE2D6A}" srcOrd="3" destOrd="0" presId="urn:microsoft.com/office/officeart/2005/8/layout/vList2"/>
    <dgm:cxn modelId="{D908DE0C-38C2-4464-8529-796F81A9F8F0}" type="presParOf" srcId="{77E4D48D-7EE1-42B8-AADC-7912745B49A3}" destId="{3A749611-41E6-49B5-BFE2-158B51CBA3EB}" srcOrd="4" destOrd="0" presId="urn:microsoft.com/office/officeart/2005/8/layout/vList2"/>
    <dgm:cxn modelId="{0AA17881-96E5-416A-88C6-4FA9699BF57D}" type="presParOf" srcId="{77E4D48D-7EE1-42B8-AADC-7912745B49A3}" destId="{BD766DBA-56B0-4296-8CA7-80275A7B55A2}" srcOrd="5" destOrd="0" presId="urn:microsoft.com/office/officeart/2005/8/layout/vList2"/>
    <dgm:cxn modelId="{0F4FB7D3-BBE3-42E3-BD37-4C3D1769A775}" type="presParOf" srcId="{77E4D48D-7EE1-42B8-AADC-7912745B49A3}" destId="{2980ADAC-84AF-4E6F-B20C-EF3E24AE114E}" srcOrd="6" destOrd="0" presId="urn:microsoft.com/office/officeart/2005/8/layout/vList2"/>
    <dgm:cxn modelId="{F41801DA-655E-4BDD-BE19-DEDFA6432120}" type="presParOf" srcId="{77E4D48D-7EE1-42B8-AADC-7912745B49A3}" destId="{F3E2A84F-A648-4F0B-9CA6-5A6CD80EDA07}" srcOrd="7"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56519C-9B46-4FF7-93B8-925153702890}">
      <dsp:nvSpPr>
        <dsp:cNvPr id="0" name=""/>
        <dsp:cNvSpPr/>
      </dsp:nvSpPr>
      <dsp:spPr>
        <a:xfrm>
          <a:off x="0" y="43207"/>
          <a:ext cx="4592637" cy="383760"/>
        </a:xfrm>
        <a:prstGeom prst="roundRect">
          <a:avLst/>
        </a:prstGeom>
        <a:gradFill rotWithShape="0">
          <a:gsLst>
            <a:gs pos="0">
              <a:schemeClr val="accent2">
                <a:hueOff val="0"/>
                <a:satOff val="0"/>
                <a:lumOff val="0"/>
                <a:alphaOff val="0"/>
                <a:lumMod val="110000"/>
                <a:satMod val="105000"/>
                <a:tint val="67000"/>
              </a:schemeClr>
            </a:gs>
            <a:gs pos="50000">
              <a:schemeClr val="accent2">
                <a:hueOff val="0"/>
                <a:satOff val="0"/>
                <a:lumOff val="0"/>
                <a:alphaOff val="0"/>
                <a:lumMod val="105000"/>
                <a:satMod val="103000"/>
                <a:tint val="73000"/>
              </a:schemeClr>
            </a:gs>
            <a:gs pos="100000">
              <a:schemeClr val="accent2">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60960" rIns="60960" bIns="60960" numCol="1" spcCol="1270" anchor="ctr" anchorCtr="0">
          <a:noAutofit/>
        </a:bodyPr>
        <a:lstStyle/>
        <a:p>
          <a:pPr marL="0" lvl="0" indent="0" algn="l" defTabSz="711200" rtl="0">
            <a:lnSpc>
              <a:spcPct val="90000"/>
            </a:lnSpc>
            <a:spcBef>
              <a:spcPct val="0"/>
            </a:spcBef>
            <a:spcAft>
              <a:spcPct val="35000"/>
            </a:spcAft>
            <a:buNone/>
          </a:pPr>
          <a:r>
            <a:rPr lang="es-ES" sz="1600" b="1" kern="1200" dirty="0"/>
            <a:t>1.1 Introducción al Reconocimiento de Patrones</a:t>
          </a:r>
          <a:endParaRPr lang="es-MX" sz="1600" kern="1200" dirty="0"/>
        </a:p>
      </dsp:txBody>
      <dsp:txXfrm>
        <a:off x="18734" y="61941"/>
        <a:ext cx="4555169" cy="346292"/>
      </dsp:txXfrm>
    </dsp:sp>
    <dsp:sp modelId="{95FDF3F2-38BF-4AD6-B819-A9B459294EE7}">
      <dsp:nvSpPr>
        <dsp:cNvPr id="0" name=""/>
        <dsp:cNvSpPr/>
      </dsp:nvSpPr>
      <dsp:spPr>
        <a:xfrm>
          <a:off x="0" y="473047"/>
          <a:ext cx="4592637" cy="383760"/>
        </a:xfrm>
        <a:prstGeom prst="roundRect">
          <a:avLst/>
        </a:prstGeom>
        <a:gradFill rotWithShape="0">
          <a:gsLst>
            <a:gs pos="0">
              <a:schemeClr val="accent3">
                <a:hueOff val="0"/>
                <a:satOff val="0"/>
                <a:lumOff val="0"/>
                <a:alphaOff val="0"/>
                <a:lumMod val="110000"/>
                <a:satMod val="105000"/>
                <a:tint val="67000"/>
              </a:schemeClr>
            </a:gs>
            <a:gs pos="50000">
              <a:schemeClr val="accent3">
                <a:hueOff val="0"/>
                <a:satOff val="0"/>
                <a:lumOff val="0"/>
                <a:alphaOff val="0"/>
                <a:lumMod val="105000"/>
                <a:satMod val="103000"/>
                <a:tint val="73000"/>
              </a:schemeClr>
            </a:gs>
            <a:gs pos="100000">
              <a:schemeClr val="accent3">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60960" rIns="60960" bIns="60960" numCol="1" spcCol="1270" anchor="ctr" anchorCtr="0">
          <a:noAutofit/>
        </a:bodyPr>
        <a:lstStyle/>
        <a:p>
          <a:pPr marL="0" lvl="0" indent="0" algn="l" defTabSz="711200" rtl="0">
            <a:lnSpc>
              <a:spcPct val="90000"/>
            </a:lnSpc>
            <a:spcBef>
              <a:spcPct val="0"/>
            </a:spcBef>
            <a:spcAft>
              <a:spcPct val="35000"/>
            </a:spcAft>
            <a:buNone/>
          </a:pPr>
          <a:r>
            <a:rPr lang="es-ES" sz="1600" kern="1200"/>
            <a:t>1.2 Características</a:t>
          </a:r>
          <a:endParaRPr lang="es-MX" sz="1600" kern="1200"/>
        </a:p>
      </dsp:txBody>
      <dsp:txXfrm>
        <a:off x="18734" y="491781"/>
        <a:ext cx="4555169" cy="346292"/>
      </dsp:txXfrm>
    </dsp:sp>
    <dsp:sp modelId="{7D89FBD0-5CE6-4612-9908-3FB92160F3D0}">
      <dsp:nvSpPr>
        <dsp:cNvPr id="0" name=""/>
        <dsp:cNvSpPr/>
      </dsp:nvSpPr>
      <dsp:spPr>
        <a:xfrm>
          <a:off x="0" y="902887"/>
          <a:ext cx="4592637" cy="383760"/>
        </a:xfrm>
        <a:prstGeom prst="roundRect">
          <a:avLst/>
        </a:prstGeom>
        <a:gradFill rotWithShape="0">
          <a:gsLst>
            <a:gs pos="0">
              <a:schemeClr val="accent4">
                <a:hueOff val="0"/>
                <a:satOff val="0"/>
                <a:lumOff val="0"/>
                <a:alphaOff val="0"/>
                <a:lumMod val="110000"/>
                <a:satMod val="105000"/>
                <a:tint val="67000"/>
              </a:schemeClr>
            </a:gs>
            <a:gs pos="50000">
              <a:schemeClr val="accent4">
                <a:hueOff val="0"/>
                <a:satOff val="0"/>
                <a:lumOff val="0"/>
                <a:alphaOff val="0"/>
                <a:lumMod val="105000"/>
                <a:satMod val="103000"/>
                <a:tint val="73000"/>
              </a:schemeClr>
            </a:gs>
            <a:gs pos="100000">
              <a:schemeClr val="accent4">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60960" rIns="60960" bIns="60960" numCol="1" spcCol="1270" anchor="ctr" anchorCtr="0">
          <a:noAutofit/>
        </a:bodyPr>
        <a:lstStyle/>
        <a:p>
          <a:pPr marL="0" lvl="0" indent="0" algn="l" defTabSz="711200" rtl="0">
            <a:lnSpc>
              <a:spcPct val="90000"/>
            </a:lnSpc>
            <a:spcBef>
              <a:spcPct val="0"/>
            </a:spcBef>
            <a:spcAft>
              <a:spcPct val="35000"/>
            </a:spcAft>
            <a:buNone/>
          </a:pPr>
          <a:r>
            <a:rPr lang="es-ES" sz="1600" kern="1200" dirty="0"/>
            <a:t>1.3 Vectores característicos y clasificadores</a:t>
          </a:r>
          <a:endParaRPr lang="es-MX" sz="1600" kern="1200" dirty="0"/>
        </a:p>
      </dsp:txBody>
      <dsp:txXfrm>
        <a:off x="18734" y="921621"/>
        <a:ext cx="4555169" cy="346292"/>
      </dsp:txXfrm>
    </dsp:sp>
    <dsp:sp modelId="{1ABB8F94-3421-48F6-950B-1B490631DEFD}">
      <dsp:nvSpPr>
        <dsp:cNvPr id="0" name=""/>
        <dsp:cNvSpPr/>
      </dsp:nvSpPr>
      <dsp:spPr>
        <a:xfrm>
          <a:off x="0" y="1332727"/>
          <a:ext cx="4592637" cy="383760"/>
        </a:xfrm>
        <a:prstGeom prst="roundRect">
          <a:avLst/>
        </a:prstGeom>
        <a:gradFill rotWithShape="0">
          <a:gsLst>
            <a:gs pos="0">
              <a:schemeClr val="accent5">
                <a:hueOff val="0"/>
                <a:satOff val="0"/>
                <a:lumOff val="0"/>
                <a:alphaOff val="0"/>
                <a:lumMod val="110000"/>
                <a:satMod val="105000"/>
                <a:tint val="67000"/>
              </a:schemeClr>
            </a:gs>
            <a:gs pos="50000">
              <a:schemeClr val="accent5">
                <a:hueOff val="0"/>
                <a:satOff val="0"/>
                <a:lumOff val="0"/>
                <a:alphaOff val="0"/>
                <a:lumMod val="105000"/>
                <a:satMod val="103000"/>
                <a:tint val="73000"/>
              </a:schemeClr>
            </a:gs>
            <a:gs pos="100000">
              <a:schemeClr val="accent5">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60960" rIns="60960" bIns="60960" numCol="1" spcCol="1270" anchor="ctr" anchorCtr="0">
          <a:noAutofit/>
        </a:bodyPr>
        <a:lstStyle/>
        <a:p>
          <a:pPr marL="0" lvl="0" indent="0" algn="l" defTabSz="711200" rtl="0">
            <a:lnSpc>
              <a:spcPct val="90000"/>
            </a:lnSpc>
            <a:spcBef>
              <a:spcPct val="0"/>
            </a:spcBef>
            <a:spcAft>
              <a:spcPct val="35000"/>
            </a:spcAft>
            <a:buNone/>
          </a:pPr>
          <a:r>
            <a:rPr lang="es-ES" sz="1600" kern="1200" dirty="0"/>
            <a:t>1.4 Aprendizaje supervisado</a:t>
          </a:r>
          <a:endParaRPr lang="es-MX" sz="1600" kern="1200" dirty="0"/>
        </a:p>
      </dsp:txBody>
      <dsp:txXfrm>
        <a:off x="18734" y="1351461"/>
        <a:ext cx="4555169" cy="346292"/>
      </dsp:txXfrm>
    </dsp:sp>
    <dsp:sp modelId="{90670888-9132-4D29-8479-DCEB9F67643F}">
      <dsp:nvSpPr>
        <dsp:cNvPr id="0" name=""/>
        <dsp:cNvSpPr/>
      </dsp:nvSpPr>
      <dsp:spPr>
        <a:xfrm>
          <a:off x="0" y="1762567"/>
          <a:ext cx="4592637" cy="383760"/>
        </a:xfrm>
        <a:prstGeom prst="roundRect">
          <a:avLst/>
        </a:prstGeom>
        <a:gradFill rotWithShape="0">
          <a:gsLst>
            <a:gs pos="0">
              <a:schemeClr val="accent6">
                <a:hueOff val="0"/>
                <a:satOff val="0"/>
                <a:lumOff val="0"/>
                <a:alphaOff val="0"/>
                <a:lumMod val="110000"/>
                <a:satMod val="105000"/>
                <a:tint val="67000"/>
              </a:schemeClr>
            </a:gs>
            <a:gs pos="50000">
              <a:schemeClr val="accent6">
                <a:hueOff val="0"/>
                <a:satOff val="0"/>
                <a:lumOff val="0"/>
                <a:alphaOff val="0"/>
                <a:lumMod val="105000"/>
                <a:satMod val="103000"/>
                <a:tint val="73000"/>
              </a:schemeClr>
            </a:gs>
            <a:gs pos="100000">
              <a:schemeClr val="accent6">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60960" rIns="60960" bIns="60960" numCol="1" spcCol="1270" anchor="ctr" anchorCtr="0">
          <a:noAutofit/>
        </a:bodyPr>
        <a:lstStyle/>
        <a:p>
          <a:pPr marL="0" lvl="0" indent="0" algn="l" defTabSz="711200" rtl="0">
            <a:lnSpc>
              <a:spcPct val="90000"/>
            </a:lnSpc>
            <a:spcBef>
              <a:spcPct val="0"/>
            </a:spcBef>
            <a:spcAft>
              <a:spcPct val="35000"/>
            </a:spcAft>
            <a:buNone/>
          </a:pPr>
          <a:r>
            <a:rPr lang="es-ES" sz="1600" kern="1200" dirty="0"/>
            <a:t>1.5 Aprendizaje no supervisado</a:t>
          </a:r>
          <a:endParaRPr lang="es-MX" sz="1600" kern="1200" dirty="0"/>
        </a:p>
      </dsp:txBody>
      <dsp:txXfrm>
        <a:off x="18734" y="1781301"/>
        <a:ext cx="4555169" cy="346292"/>
      </dsp:txXfrm>
    </dsp:sp>
    <dsp:sp modelId="{41ECE5CB-72E4-434E-89D6-6CB57EF5611E}">
      <dsp:nvSpPr>
        <dsp:cNvPr id="0" name=""/>
        <dsp:cNvSpPr/>
      </dsp:nvSpPr>
      <dsp:spPr>
        <a:xfrm>
          <a:off x="0" y="2192407"/>
          <a:ext cx="4592637" cy="383760"/>
        </a:xfrm>
        <a:prstGeom prst="roundRect">
          <a:avLst/>
        </a:prstGeom>
        <a:gradFill rotWithShape="0">
          <a:gsLst>
            <a:gs pos="0">
              <a:schemeClr val="accent2">
                <a:hueOff val="0"/>
                <a:satOff val="0"/>
                <a:lumOff val="0"/>
                <a:alphaOff val="0"/>
                <a:lumMod val="110000"/>
                <a:satMod val="105000"/>
                <a:tint val="67000"/>
              </a:schemeClr>
            </a:gs>
            <a:gs pos="50000">
              <a:schemeClr val="accent2">
                <a:hueOff val="0"/>
                <a:satOff val="0"/>
                <a:lumOff val="0"/>
                <a:alphaOff val="0"/>
                <a:lumMod val="105000"/>
                <a:satMod val="103000"/>
                <a:tint val="73000"/>
              </a:schemeClr>
            </a:gs>
            <a:gs pos="100000">
              <a:schemeClr val="accent2">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60960" rIns="60960" bIns="60960" numCol="1" spcCol="1270" anchor="ctr" anchorCtr="0">
          <a:noAutofit/>
        </a:bodyPr>
        <a:lstStyle/>
        <a:p>
          <a:pPr marL="0" lvl="0" indent="0" algn="l" defTabSz="711200" rtl="0">
            <a:lnSpc>
              <a:spcPct val="90000"/>
            </a:lnSpc>
            <a:spcBef>
              <a:spcPct val="0"/>
            </a:spcBef>
            <a:spcAft>
              <a:spcPct val="35000"/>
            </a:spcAft>
            <a:buNone/>
          </a:pPr>
          <a:r>
            <a:rPr lang="es-ES" sz="1600" kern="1200" dirty="0"/>
            <a:t>1.6 Aprendizaje </a:t>
          </a:r>
          <a:r>
            <a:rPr lang="es-ES" sz="1600" kern="1200" dirty="0" err="1"/>
            <a:t>semi-supervisado</a:t>
          </a:r>
          <a:endParaRPr lang="es-MX" sz="1600" kern="1200" dirty="0"/>
        </a:p>
      </dsp:txBody>
      <dsp:txXfrm>
        <a:off x="18734" y="2211141"/>
        <a:ext cx="4555169" cy="346292"/>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3B95028-64EB-472A-B187-2B50A66FC519}">
      <dsp:nvSpPr>
        <dsp:cNvPr id="0" name=""/>
        <dsp:cNvSpPr/>
      </dsp:nvSpPr>
      <dsp:spPr>
        <a:xfrm>
          <a:off x="0" y="3550"/>
          <a:ext cx="8351837" cy="861120"/>
        </a:xfrm>
        <a:prstGeom prst="roundRect">
          <a:avLst/>
        </a:prstGeom>
        <a:gradFill rotWithShape="0">
          <a:gsLst>
            <a:gs pos="0">
              <a:schemeClr val="accent5">
                <a:hueOff val="0"/>
                <a:satOff val="0"/>
                <a:lumOff val="0"/>
                <a:alphaOff val="0"/>
                <a:lumMod val="110000"/>
                <a:satMod val="105000"/>
                <a:tint val="67000"/>
              </a:schemeClr>
            </a:gs>
            <a:gs pos="50000">
              <a:schemeClr val="accent5">
                <a:hueOff val="0"/>
                <a:satOff val="0"/>
                <a:lumOff val="0"/>
                <a:alphaOff val="0"/>
                <a:lumMod val="105000"/>
                <a:satMod val="103000"/>
                <a:tint val="73000"/>
              </a:schemeClr>
            </a:gs>
            <a:gs pos="100000">
              <a:schemeClr val="accent5">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68580" rIns="68580" bIns="68580" numCol="1" spcCol="1270" anchor="ctr" anchorCtr="0">
          <a:noAutofit/>
        </a:bodyPr>
        <a:lstStyle/>
        <a:p>
          <a:pPr marL="0" lvl="0" indent="0" algn="l" defTabSz="800100" rtl="0">
            <a:lnSpc>
              <a:spcPct val="90000"/>
            </a:lnSpc>
            <a:spcBef>
              <a:spcPct val="0"/>
            </a:spcBef>
            <a:spcAft>
              <a:spcPct val="35000"/>
            </a:spcAft>
            <a:buNone/>
          </a:pPr>
          <a:r>
            <a:rPr lang="es-ES" sz="1800" b="1" kern="1200"/>
            <a:t>Evaluación del error de clasificación:</a:t>
          </a:r>
          <a:endParaRPr lang="es-MX" sz="1800" kern="1200"/>
        </a:p>
      </dsp:txBody>
      <dsp:txXfrm>
        <a:off x="42036" y="45586"/>
        <a:ext cx="8267765" cy="777048"/>
      </dsp:txXfrm>
    </dsp:sp>
    <dsp:sp modelId="{DBA4B068-964F-451C-8DED-D2011742C1CB}">
      <dsp:nvSpPr>
        <dsp:cNvPr id="0" name=""/>
        <dsp:cNvSpPr/>
      </dsp:nvSpPr>
      <dsp:spPr>
        <a:xfrm>
          <a:off x="0" y="864671"/>
          <a:ext cx="8351837" cy="7617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5171" tIns="20320" rIns="113792" bIns="20320" numCol="1" spcCol="1270" anchor="t" anchorCtr="0">
          <a:noAutofit/>
        </a:bodyPr>
        <a:lstStyle/>
        <a:p>
          <a:pPr marL="171450" lvl="1" indent="-171450" algn="l" defTabSz="711200" rtl="0">
            <a:lnSpc>
              <a:spcPct val="90000"/>
            </a:lnSpc>
            <a:spcBef>
              <a:spcPct val="0"/>
            </a:spcBef>
            <a:spcAft>
              <a:spcPct val="20000"/>
            </a:spcAft>
            <a:buChar char="•"/>
          </a:pPr>
          <a:r>
            <a:rPr lang="es-ES" sz="1600" kern="1200"/>
            <a:t>“error de clasificación”, “tasa de error empírica”, “tasa de rechazo empírica”, “conjunto de datos independientes”.</a:t>
          </a:r>
          <a:endParaRPr lang="es-MX" sz="1600" kern="1200"/>
        </a:p>
      </dsp:txBody>
      <dsp:txXfrm>
        <a:off x="0" y="864671"/>
        <a:ext cx="8351837" cy="761760"/>
      </dsp:txXfrm>
    </dsp:sp>
    <dsp:sp modelId="{38C965A5-875C-46D6-AA71-EBDAAFFF61C6}">
      <dsp:nvSpPr>
        <dsp:cNvPr id="0" name=""/>
        <dsp:cNvSpPr/>
      </dsp:nvSpPr>
      <dsp:spPr>
        <a:xfrm>
          <a:off x="0" y="1626430"/>
          <a:ext cx="8351837" cy="861120"/>
        </a:xfrm>
        <a:prstGeom prst="roundRect">
          <a:avLst/>
        </a:prstGeom>
        <a:gradFill rotWithShape="0">
          <a:gsLst>
            <a:gs pos="0">
              <a:schemeClr val="accent5">
                <a:hueOff val="-6758543"/>
                <a:satOff val="-17419"/>
                <a:lumOff val="-11765"/>
                <a:alphaOff val="0"/>
                <a:lumMod val="110000"/>
                <a:satMod val="105000"/>
                <a:tint val="67000"/>
              </a:schemeClr>
            </a:gs>
            <a:gs pos="50000">
              <a:schemeClr val="accent5">
                <a:hueOff val="-6758543"/>
                <a:satOff val="-17419"/>
                <a:lumOff val="-11765"/>
                <a:alphaOff val="0"/>
                <a:lumMod val="105000"/>
                <a:satMod val="103000"/>
                <a:tint val="73000"/>
              </a:schemeClr>
            </a:gs>
            <a:gs pos="100000">
              <a:schemeClr val="accent5">
                <a:hueOff val="-6758543"/>
                <a:satOff val="-17419"/>
                <a:lumOff val="-11765"/>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68580" rIns="68580" bIns="68580" numCol="1" spcCol="1270" anchor="ctr" anchorCtr="0">
          <a:noAutofit/>
        </a:bodyPr>
        <a:lstStyle/>
        <a:p>
          <a:pPr marL="0" lvl="0" indent="0" algn="l" defTabSz="800100" rtl="0">
            <a:lnSpc>
              <a:spcPct val="90000"/>
            </a:lnSpc>
            <a:spcBef>
              <a:spcPct val="0"/>
            </a:spcBef>
            <a:spcAft>
              <a:spcPct val="35000"/>
            </a:spcAft>
            <a:buNone/>
          </a:pPr>
          <a:r>
            <a:rPr lang="es-ES" sz="1800" b="1" kern="1200" dirty="0"/>
            <a:t>Falso rechazo (falso negativo) y falsa aceptación (faso </a:t>
          </a:r>
          <a:r>
            <a:rPr lang="es-ES" sz="1800" b="1" kern="1200"/>
            <a:t>positivo):</a:t>
          </a:r>
          <a:endParaRPr lang="es-MX" sz="1800" kern="1200" dirty="0"/>
        </a:p>
      </dsp:txBody>
      <dsp:txXfrm>
        <a:off x="42036" y="1668466"/>
        <a:ext cx="8267765" cy="777048"/>
      </dsp:txXfrm>
    </dsp:sp>
    <dsp:sp modelId="{501DF56D-EEB3-4C54-9C44-815CE4A6FA1D}">
      <dsp:nvSpPr>
        <dsp:cNvPr id="0" name=""/>
        <dsp:cNvSpPr/>
      </dsp:nvSpPr>
      <dsp:spPr>
        <a:xfrm>
          <a:off x="0" y="2487551"/>
          <a:ext cx="8351837" cy="9998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5171" tIns="20320" rIns="113792" bIns="20320" numCol="1" spcCol="1270" anchor="t" anchorCtr="0">
          <a:noAutofit/>
        </a:bodyPr>
        <a:lstStyle/>
        <a:p>
          <a:pPr marL="171450" lvl="1" indent="-171450" algn="l" defTabSz="711200" rtl="0">
            <a:lnSpc>
              <a:spcPct val="90000"/>
            </a:lnSpc>
            <a:spcBef>
              <a:spcPct val="0"/>
            </a:spcBef>
            <a:spcAft>
              <a:spcPct val="20000"/>
            </a:spcAft>
            <a:buChar char="•"/>
          </a:pPr>
          <a:r>
            <a:rPr lang="es-ES" sz="1600" kern="1200"/>
            <a:t>Para </a:t>
          </a:r>
          <a:r>
            <a:rPr lang="es-ES" sz="1600" kern="1200" dirty="0"/>
            <a:t>problemas de 2 clases estas definiciones reflejan la importancia de una decisión contra la opuesta</a:t>
          </a:r>
          <a:r>
            <a:rPr lang="es-ES" sz="1600" kern="1200"/>
            <a:t>. </a:t>
          </a:r>
          <a:endParaRPr lang="es-MX" sz="1600" kern="1200" dirty="0"/>
        </a:p>
        <a:p>
          <a:pPr marL="171450" lvl="1" indent="-171450" algn="l" defTabSz="711200" rtl="0">
            <a:lnSpc>
              <a:spcPct val="90000"/>
            </a:lnSpc>
            <a:spcBef>
              <a:spcPct val="0"/>
            </a:spcBef>
            <a:spcAft>
              <a:spcPct val="20000"/>
            </a:spcAft>
            <a:buChar char="•"/>
          </a:pPr>
          <a:r>
            <a:rPr lang="es-ES" sz="1600" kern="1200"/>
            <a:t>El </a:t>
          </a:r>
          <a:r>
            <a:rPr lang="es-ES" sz="1600" kern="1200" dirty="0"/>
            <a:t>sistema de clasificación se puede “sintonizar” para que trabaje ponderando un tipo de error sobre el otro. </a:t>
          </a:r>
          <a:endParaRPr lang="es-MX" sz="1600" kern="1200" dirty="0"/>
        </a:p>
      </dsp:txBody>
      <dsp:txXfrm>
        <a:off x="0" y="2487551"/>
        <a:ext cx="8351837" cy="999810"/>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E3C1D3-8832-4718-98DA-80A01D5A8FB2}">
      <dsp:nvSpPr>
        <dsp:cNvPr id="0" name=""/>
        <dsp:cNvSpPr/>
      </dsp:nvSpPr>
      <dsp:spPr>
        <a:xfrm>
          <a:off x="1877104" y="-39892"/>
          <a:ext cx="2221115" cy="2221179"/>
        </a:xfrm>
        <a:prstGeom prst="circularArrow">
          <a:avLst>
            <a:gd name="adj1" fmla="val 10980"/>
            <a:gd name="adj2" fmla="val 1142322"/>
            <a:gd name="adj3" fmla="val 4500000"/>
            <a:gd name="adj4" fmla="val 10800000"/>
            <a:gd name="adj5" fmla="val 12500"/>
          </a:avLst>
        </a:prstGeom>
        <a:solidFill>
          <a:srgbClr val="002060"/>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sp>
    <dsp:sp modelId="{C6C94D96-E2CD-4BAF-A33D-F5C8F68D5E0A}">
      <dsp:nvSpPr>
        <dsp:cNvPr id="0" name=""/>
        <dsp:cNvSpPr/>
      </dsp:nvSpPr>
      <dsp:spPr>
        <a:xfrm>
          <a:off x="2384227" y="804156"/>
          <a:ext cx="1239207" cy="619530"/>
        </a:xfrm>
        <a:prstGeom prst="rect">
          <a:avLst/>
        </a:prstGeom>
        <a:solidFill>
          <a:srgbClr val="0070C0">
            <a:alpha val="50000"/>
          </a:srgbClr>
        </a:solidFill>
        <a:ln w="6350" cap="flat" cmpd="sng" algn="ctr">
          <a:solidFill>
            <a:schemeClr val="dk1">
              <a:alpha val="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533400" rtl="0">
            <a:lnSpc>
              <a:spcPct val="90000"/>
            </a:lnSpc>
            <a:spcBef>
              <a:spcPct val="0"/>
            </a:spcBef>
            <a:spcAft>
              <a:spcPct val="35000"/>
            </a:spcAft>
            <a:buNone/>
          </a:pPr>
          <a:r>
            <a:rPr lang="es-ES" sz="1200" kern="1200" dirty="0"/>
            <a:t>Patrón de entrada: el fragmento de la fotografía o imagen</a:t>
          </a:r>
          <a:endParaRPr lang="es-MX" sz="1200" kern="1200" dirty="0"/>
        </a:p>
      </dsp:txBody>
      <dsp:txXfrm>
        <a:off x="2384227" y="804156"/>
        <a:ext cx="1239207" cy="619530"/>
      </dsp:txXfrm>
    </dsp:sp>
    <dsp:sp modelId="{CF3DE30D-B281-43C9-9EE9-38C963487211}">
      <dsp:nvSpPr>
        <dsp:cNvPr id="0" name=""/>
        <dsp:cNvSpPr/>
      </dsp:nvSpPr>
      <dsp:spPr>
        <a:xfrm>
          <a:off x="1436728" y="1441631"/>
          <a:ext cx="1908107" cy="1908914"/>
        </a:xfrm>
        <a:prstGeom prst="blockArc">
          <a:avLst>
            <a:gd name="adj1" fmla="val 0"/>
            <a:gd name="adj2" fmla="val 18900000"/>
            <a:gd name="adj3" fmla="val 12740"/>
          </a:avLst>
        </a:prstGeom>
        <a:solidFill>
          <a:srgbClr val="0070C0"/>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sp>
    <dsp:sp modelId="{F3A73CBB-FD3C-46C1-9969-E1CB83EAA34B}">
      <dsp:nvSpPr>
        <dsp:cNvPr id="0" name=""/>
        <dsp:cNvSpPr/>
      </dsp:nvSpPr>
      <dsp:spPr>
        <a:xfrm>
          <a:off x="1764623" y="2082876"/>
          <a:ext cx="1239207" cy="619530"/>
        </a:xfrm>
        <a:prstGeom prst="rect">
          <a:avLst/>
        </a:prstGeom>
        <a:solidFill>
          <a:srgbClr val="4FD9D9">
            <a:alpha val="50000"/>
          </a:srgbClr>
        </a:solidFill>
        <a:ln w="6350" cap="flat" cmpd="sng" algn="ctr">
          <a:solidFill>
            <a:schemeClr val="dk1">
              <a:alpha val="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533400" rtl="0">
            <a:lnSpc>
              <a:spcPct val="90000"/>
            </a:lnSpc>
            <a:spcBef>
              <a:spcPct val="0"/>
            </a:spcBef>
            <a:spcAft>
              <a:spcPct val="35000"/>
            </a:spcAft>
            <a:buNone/>
          </a:pPr>
          <a:r>
            <a:rPr lang="es-ES" sz="1200" kern="1200" dirty="0"/>
            <a:t>Patrón de y la salida: la fotografía o imagen completa</a:t>
          </a:r>
          <a:endParaRPr lang="es-MX" sz="1200" kern="1200" dirty="0"/>
        </a:p>
      </dsp:txBody>
      <dsp:txXfrm>
        <a:off x="1764623" y="2082876"/>
        <a:ext cx="1239207" cy="619530"/>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5B4A69-C74F-4DD7-BE2B-5678A80C9E75}">
      <dsp:nvSpPr>
        <dsp:cNvPr id="0" name=""/>
        <dsp:cNvSpPr/>
      </dsp:nvSpPr>
      <dsp:spPr>
        <a:xfrm>
          <a:off x="1617" y="0"/>
          <a:ext cx="2845854" cy="1402359"/>
        </a:xfrm>
        <a:prstGeom prst="roundRect">
          <a:avLst>
            <a:gd name="adj" fmla="val 10000"/>
          </a:avLst>
        </a:prstGeom>
        <a:blipFill rotWithShape="1">
          <a:blip xmlns:r="http://schemas.openxmlformats.org/officeDocument/2006/relationships" r:embed="rId1"/>
          <a:stretch>
            <a:fillRect/>
          </a:stretch>
        </a:blip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1">
          <a:scrgbClr r="0" g="0" b="0"/>
        </a:effectRef>
        <a:fontRef idx="minor"/>
      </dsp:style>
    </dsp:sp>
    <dsp:sp modelId="{E416F68B-3E85-4EF2-B357-677FB47231BE}">
      <dsp:nvSpPr>
        <dsp:cNvPr id="0" name=""/>
        <dsp:cNvSpPr/>
      </dsp:nvSpPr>
      <dsp:spPr>
        <a:xfrm>
          <a:off x="464896" y="841415"/>
          <a:ext cx="2845854" cy="1402359"/>
        </a:xfrm>
        <a:prstGeom prst="roundRect">
          <a:avLst>
            <a:gd name="adj" fmla="val 10000"/>
          </a:avLst>
        </a:prstGeom>
        <a:solidFill>
          <a:srgbClr val="92D050">
            <a:alpha val="50000"/>
          </a:srgb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es-MX" sz="1600" kern="1200" dirty="0">
              <a:solidFill>
                <a:schemeClr val="tx1">
                  <a:lumMod val="95000"/>
                  <a:lumOff val="5000"/>
                </a:schemeClr>
              </a:solidFill>
            </a:rPr>
            <a:t>Proceso en que un sistema toma un patrón de entrada y a la salida emita otro.</a:t>
          </a:r>
        </a:p>
      </dsp:txBody>
      <dsp:txXfrm>
        <a:off x="505970" y="882489"/>
        <a:ext cx="2763706" cy="1320211"/>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969189-1F43-4219-9C74-311772E6A365}">
      <dsp:nvSpPr>
        <dsp:cNvPr id="0" name=""/>
        <dsp:cNvSpPr/>
      </dsp:nvSpPr>
      <dsp:spPr>
        <a:xfrm>
          <a:off x="1332147" y="2164740"/>
          <a:ext cx="2391205" cy="0"/>
        </a:xfrm>
        <a:prstGeom prst="line">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F2CF86A-D925-4A00-909B-7C4D05F70417}">
      <dsp:nvSpPr>
        <dsp:cNvPr id="0" name=""/>
        <dsp:cNvSpPr/>
      </dsp:nvSpPr>
      <dsp:spPr>
        <a:xfrm>
          <a:off x="1332147" y="499555"/>
          <a:ext cx="2391205" cy="0"/>
        </a:xfrm>
        <a:prstGeom prst="line">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ADE3D65-FF32-4C19-8716-26945AB21CC2}">
      <dsp:nvSpPr>
        <dsp:cNvPr id="0" name=""/>
        <dsp:cNvSpPr/>
      </dsp:nvSpPr>
      <dsp:spPr>
        <a:xfrm>
          <a:off x="0" y="0"/>
          <a:ext cx="2664295" cy="2664295"/>
        </a:xfrm>
        <a:prstGeom prst="ellipse">
          <a:avLst/>
        </a:prstGeom>
        <a:blipFill rotWithShape="1">
          <a:blip xmlns:r="http://schemas.openxmlformats.org/officeDocument/2006/relationships" r:embed="rId1"/>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55C7A6E-4104-4FE7-9245-DDAFDA83B7B6}">
      <dsp:nvSpPr>
        <dsp:cNvPr id="0" name=""/>
        <dsp:cNvSpPr/>
      </dsp:nvSpPr>
      <dsp:spPr>
        <a:xfrm>
          <a:off x="479573" y="1414741"/>
          <a:ext cx="1705149" cy="879217"/>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488950" rtl="0">
            <a:lnSpc>
              <a:spcPct val="90000"/>
            </a:lnSpc>
            <a:spcBef>
              <a:spcPct val="0"/>
            </a:spcBef>
            <a:spcAft>
              <a:spcPct val="35000"/>
            </a:spcAft>
            <a:buNone/>
          </a:pPr>
          <a:r>
            <a:rPr lang="es-ES" sz="1100" kern="1200" dirty="0"/>
            <a:t>La idea yace en el hecho de asignar un patrón a una clase. Por ej. de un cesto de frutas decir cuáles son peras, cuáles manzanas, cuáles uvas, etc.</a:t>
          </a:r>
          <a:endParaRPr lang="es-MX" sz="1100" kern="1200" dirty="0"/>
        </a:p>
      </dsp:txBody>
      <dsp:txXfrm>
        <a:off x="479573" y="1414741"/>
        <a:ext cx="1705149" cy="879217"/>
      </dsp:txXfrm>
    </dsp:sp>
    <dsp:sp modelId="{7533E680-6D1C-4FA6-B1A4-7BC3E18D0374}">
      <dsp:nvSpPr>
        <dsp:cNvPr id="0" name=""/>
        <dsp:cNvSpPr/>
      </dsp:nvSpPr>
      <dsp:spPr>
        <a:xfrm>
          <a:off x="3223798" y="0"/>
          <a:ext cx="999111" cy="999111"/>
        </a:xfrm>
        <a:prstGeom prst="ellipse">
          <a:avLst/>
        </a:prstGeom>
        <a:blipFill rotWithShape="1">
          <a:blip xmlns:r="http://schemas.openxmlformats.org/officeDocument/2006/relationships" r:embed="rId2"/>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378D7D2-2360-4EAB-B24F-15154DD4B75F}">
      <dsp:nvSpPr>
        <dsp:cNvPr id="0" name=""/>
        <dsp:cNvSpPr/>
      </dsp:nvSpPr>
      <dsp:spPr>
        <a:xfrm>
          <a:off x="4222909" y="0"/>
          <a:ext cx="3188157" cy="9991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0" rIns="76200" bIns="0" numCol="1" spcCol="1270" anchor="ctr" anchorCtr="0">
          <a:noAutofit/>
        </a:bodyPr>
        <a:lstStyle/>
        <a:p>
          <a:pPr marL="0" lvl="0" indent="0" algn="l" defTabSz="889000" rtl="0">
            <a:lnSpc>
              <a:spcPct val="90000"/>
            </a:lnSpc>
            <a:spcBef>
              <a:spcPct val="0"/>
            </a:spcBef>
            <a:spcAft>
              <a:spcPct val="35000"/>
            </a:spcAft>
            <a:buNone/>
          </a:pPr>
          <a:r>
            <a:rPr lang="es-ES" sz="2000" kern="1200" dirty="0"/>
            <a:t>Patrón de entrada: un patrón desconocido, con rasgos que el sistema ha aprendido.</a:t>
          </a:r>
          <a:endParaRPr lang="es-MX" sz="2000" kern="1200" dirty="0"/>
        </a:p>
      </dsp:txBody>
      <dsp:txXfrm>
        <a:off x="4222909" y="0"/>
        <a:ext cx="3188157" cy="999111"/>
      </dsp:txXfrm>
    </dsp:sp>
    <dsp:sp modelId="{6196B6F4-4CA6-4686-BFBC-1747F5F93C34}">
      <dsp:nvSpPr>
        <dsp:cNvPr id="0" name=""/>
        <dsp:cNvSpPr/>
      </dsp:nvSpPr>
      <dsp:spPr>
        <a:xfrm>
          <a:off x="3223798" y="1665184"/>
          <a:ext cx="999111" cy="999111"/>
        </a:xfrm>
        <a:prstGeom prst="ellipse">
          <a:avLst/>
        </a:prstGeom>
        <a:blipFill rotWithShape="1">
          <a:blip xmlns:r="http://schemas.openxmlformats.org/officeDocument/2006/relationships" r:embed="rId3"/>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A5342A0-0DB0-41BD-BDA3-8D1568AC7D79}">
      <dsp:nvSpPr>
        <dsp:cNvPr id="0" name=""/>
        <dsp:cNvSpPr/>
      </dsp:nvSpPr>
      <dsp:spPr>
        <a:xfrm>
          <a:off x="4222909" y="1665184"/>
          <a:ext cx="3481946" cy="9991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0" rIns="76200" bIns="0" numCol="1" spcCol="1270" anchor="ctr" anchorCtr="0">
          <a:noAutofit/>
        </a:bodyPr>
        <a:lstStyle/>
        <a:p>
          <a:pPr marL="0" lvl="0" indent="0" algn="l" defTabSz="889000" rtl="0">
            <a:lnSpc>
              <a:spcPct val="90000"/>
            </a:lnSpc>
            <a:spcBef>
              <a:spcPct val="0"/>
            </a:spcBef>
            <a:spcAft>
              <a:spcPct val="35000"/>
            </a:spcAft>
            <a:buNone/>
          </a:pPr>
          <a:r>
            <a:rPr lang="es-ES" sz="2000" kern="1200" dirty="0"/>
            <a:t>Patrón de salida: La clasificación del patrón a una de las clases (peras, manzanas, uvas, etc.)</a:t>
          </a:r>
          <a:endParaRPr lang="es-MX" sz="2000" kern="1200" dirty="0"/>
        </a:p>
      </dsp:txBody>
      <dsp:txXfrm>
        <a:off x="4222909" y="1665184"/>
        <a:ext cx="3481946" cy="999111"/>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7CFD550-4C89-4010-942F-C14B0D318735}">
      <dsp:nvSpPr>
        <dsp:cNvPr id="0" name=""/>
        <dsp:cNvSpPr/>
      </dsp:nvSpPr>
      <dsp:spPr>
        <a:xfrm>
          <a:off x="2204711" y="559267"/>
          <a:ext cx="3820177" cy="3820177"/>
        </a:xfrm>
        <a:prstGeom prst="blockArc">
          <a:avLst>
            <a:gd name="adj1" fmla="val 12600000"/>
            <a:gd name="adj2" fmla="val 16200000"/>
            <a:gd name="adj3" fmla="val 4527"/>
          </a:avLst>
        </a:prstGeom>
        <a:solidFill>
          <a:schemeClr val="tx1">
            <a:lumMod val="75000"/>
            <a:lumOff val="2500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sp>
    <dsp:sp modelId="{C8161288-8DAA-49AA-96E0-92DF7A185B11}">
      <dsp:nvSpPr>
        <dsp:cNvPr id="0" name=""/>
        <dsp:cNvSpPr/>
      </dsp:nvSpPr>
      <dsp:spPr>
        <a:xfrm>
          <a:off x="2204711" y="559267"/>
          <a:ext cx="3820177" cy="3820177"/>
        </a:xfrm>
        <a:prstGeom prst="blockArc">
          <a:avLst>
            <a:gd name="adj1" fmla="val 9000000"/>
            <a:gd name="adj2" fmla="val 12600000"/>
            <a:gd name="adj3" fmla="val 4527"/>
          </a:avLst>
        </a:prstGeom>
        <a:solidFill>
          <a:schemeClr val="tx1">
            <a:lumMod val="75000"/>
            <a:lumOff val="2500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sp>
    <dsp:sp modelId="{4386DDF4-E5A0-4A1B-8EE2-A97E282A1DAC}">
      <dsp:nvSpPr>
        <dsp:cNvPr id="0" name=""/>
        <dsp:cNvSpPr/>
      </dsp:nvSpPr>
      <dsp:spPr>
        <a:xfrm>
          <a:off x="2204711" y="559267"/>
          <a:ext cx="3820177" cy="3820177"/>
        </a:xfrm>
        <a:prstGeom prst="blockArc">
          <a:avLst>
            <a:gd name="adj1" fmla="val 5400000"/>
            <a:gd name="adj2" fmla="val 9000000"/>
            <a:gd name="adj3" fmla="val 4527"/>
          </a:avLst>
        </a:prstGeom>
        <a:solidFill>
          <a:schemeClr val="tx1">
            <a:lumMod val="75000"/>
            <a:lumOff val="2500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sp>
    <dsp:sp modelId="{1F989591-D34A-4BB0-BFF0-0825FA3F4560}">
      <dsp:nvSpPr>
        <dsp:cNvPr id="0" name=""/>
        <dsp:cNvSpPr/>
      </dsp:nvSpPr>
      <dsp:spPr>
        <a:xfrm>
          <a:off x="2204711" y="559267"/>
          <a:ext cx="3820177" cy="3820177"/>
        </a:xfrm>
        <a:prstGeom prst="blockArc">
          <a:avLst>
            <a:gd name="adj1" fmla="val 1800000"/>
            <a:gd name="adj2" fmla="val 5400000"/>
            <a:gd name="adj3" fmla="val 4527"/>
          </a:avLst>
        </a:prstGeom>
        <a:solidFill>
          <a:schemeClr val="tx1">
            <a:lumMod val="75000"/>
            <a:lumOff val="2500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sp>
    <dsp:sp modelId="{9DC3A23D-27B2-4FA0-889A-61C2681488D1}">
      <dsp:nvSpPr>
        <dsp:cNvPr id="0" name=""/>
        <dsp:cNvSpPr/>
      </dsp:nvSpPr>
      <dsp:spPr>
        <a:xfrm>
          <a:off x="2204711" y="559267"/>
          <a:ext cx="3820177" cy="3820177"/>
        </a:xfrm>
        <a:prstGeom prst="blockArc">
          <a:avLst>
            <a:gd name="adj1" fmla="val 19800000"/>
            <a:gd name="adj2" fmla="val 1800000"/>
            <a:gd name="adj3" fmla="val 4527"/>
          </a:avLst>
        </a:prstGeom>
        <a:solidFill>
          <a:schemeClr val="tx1">
            <a:lumMod val="75000"/>
            <a:lumOff val="2500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sp>
    <dsp:sp modelId="{087C9E42-4BEF-457C-9850-2CA58448B60B}">
      <dsp:nvSpPr>
        <dsp:cNvPr id="0" name=""/>
        <dsp:cNvSpPr/>
      </dsp:nvSpPr>
      <dsp:spPr>
        <a:xfrm>
          <a:off x="2204711" y="559267"/>
          <a:ext cx="3820177" cy="3820177"/>
        </a:xfrm>
        <a:prstGeom prst="blockArc">
          <a:avLst>
            <a:gd name="adj1" fmla="val 16200000"/>
            <a:gd name="adj2" fmla="val 19800000"/>
            <a:gd name="adj3" fmla="val 4527"/>
          </a:avLst>
        </a:prstGeom>
        <a:solidFill>
          <a:schemeClr val="tx1">
            <a:lumMod val="75000"/>
            <a:lumOff val="2500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sp>
    <dsp:sp modelId="{65D88A2A-2DD3-44A1-AACF-8DD5D4E61842}">
      <dsp:nvSpPr>
        <dsp:cNvPr id="0" name=""/>
        <dsp:cNvSpPr/>
      </dsp:nvSpPr>
      <dsp:spPr>
        <a:xfrm>
          <a:off x="3247322" y="1607478"/>
          <a:ext cx="1715839" cy="1715839"/>
        </a:xfrm>
        <a:prstGeom prst="ellipse">
          <a:avLst/>
        </a:prstGeom>
        <a:solidFill>
          <a:schemeClr val="tx1">
            <a:lumMod val="75000"/>
            <a:lumOff val="2500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txBody>
        <a:bodyPr spcFirstLastPara="0" vert="horz" wrap="square" lIns="29210" tIns="29210" rIns="29210" bIns="29210" numCol="1" spcCol="1270" anchor="ctr" anchorCtr="0">
          <a:noAutofit/>
        </a:bodyPr>
        <a:lstStyle/>
        <a:p>
          <a:pPr marL="0" lvl="0" indent="0" algn="ctr" defTabSz="1022350" rtl="0">
            <a:lnSpc>
              <a:spcPct val="90000"/>
            </a:lnSpc>
            <a:spcBef>
              <a:spcPct val="0"/>
            </a:spcBef>
            <a:spcAft>
              <a:spcPct val="35000"/>
            </a:spcAft>
            <a:buNone/>
          </a:pPr>
          <a:r>
            <a:rPr lang="es-MX" altLang="es-MX" sz="2300" b="1" kern="1200" dirty="0"/>
            <a:t>Enfoques del RP</a:t>
          </a:r>
          <a:endParaRPr lang="es-MX" sz="2300" kern="1200" dirty="0"/>
        </a:p>
      </dsp:txBody>
      <dsp:txXfrm>
        <a:off x="3498601" y="1858757"/>
        <a:ext cx="1213281" cy="1213281"/>
      </dsp:txXfrm>
    </dsp:sp>
    <dsp:sp modelId="{12C80E92-421C-4575-A7AC-E3D58F92773D}">
      <dsp:nvSpPr>
        <dsp:cNvPr id="0" name=""/>
        <dsp:cNvSpPr/>
      </dsp:nvSpPr>
      <dsp:spPr>
        <a:xfrm>
          <a:off x="3514256" y="1962"/>
          <a:ext cx="1201087" cy="1201087"/>
        </a:xfrm>
        <a:prstGeom prst="ellipse">
          <a:avLst/>
        </a:prstGeom>
        <a:solidFill>
          <a:srgbClr val="C00000"/>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rtl="0">
            <a:lnSpc>
              <a:spcPct val="90000"/>
            </a:lnSpc>
            <a:spcBef>
              <a:spcPct val="0"/>
            </a:spcBef>
            <a:spcAft>
              <a:spcPct val="35000"/>
            </a:spcAft>
            <a:buNone/>
          </a:pPr>
          <a:r>
            <a:rPr lang="es-ES" sz="1000" kern="1200" dirty="0"/>
            <a:t>Enfoque estadístico-probabilístico. </a:t>
          </a:r>
          <a:endParaRPr lang="es-MX" sz="1000" kern="1200" dirty="0"/>
        </a:p>
      </dsp:txBody>
      <dsp:txXfrm>
        <a:off x="3690151" y="177857"/>
        <a:ext cx="849297" cy="849297"/>
      </dsp:txXfrm>
    </dsp:sp>
    <dsp:sp modelId="{799A0F20-247D-4492-9B2E-E957D9BD4236}">
      <dsp:nvSpPr>
        <dsp:cNvPr id="0" name=""/>
        <dsp:cNvSpPr/>
      </dsp:nvSpPr>
      <dsp:spPr>
        <a:xfrm>
          <a:off x="5130995" y="935387"/>
          <a:ext cx="1201087" cy="1201087"/>
        </a:xfrm>
        <a:prstGeom prst="ellipse">
          <a:avLst/>
        </a:prstGeom>
        <a:solidFill>
          <a:srgbClr val="3333CC"/>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rtl="0">
            <a:lnSpc>
              <a:spcPct val="90000"/>
            </a:lnSpc>
            <a:spcBef>
              <a:spcPct val="0"/>
            </a:spcBef>
            <a:spcAft>
              <a:spcPct val="35000"/>
            </a:spcAft>
            <a:buNone/>
          </a:pPr>
          <a:r>
            <a:rPr lang="es-ES" sz="1000" kern="1200" dirty="0"/>
            <a:t>Basados en métricas.</a:t>
          </a:r>
          <a:endParaRPr lang="es-MX" sz="1000" kern="1200" dirty="0"/>
        </a:p>
      </dsp:txBody>
      <dsp:txXfrm>
        <a:off x="5306890" y="1111282"/>
        <a:ext cx="849297" cy="849297"/>
      </dsp:txXfrm>
    </dsp:sp>
    <dsp:sp modelId="{B8313DC2-1A0F-4350-88B7-B8EE838EF5F1}">
      <dsp:nvSpPr>
        <dsp:cNvPr id="0" name=""/>
        <dsp:cNvSpPr/>
      </dsp:nvSpPr>
      <dsp:spPr>
        <a:xfrm>
          <a:off x="5130995" y="2802236"/>
          <a:ext cx="1201087" cy="1201087"/>
        </a:xfrm>
        <a:prstGeom prst="ellipse">
          <a:avLst/>
        </a:prstGeom>
        <a:solidFill>
          <a:srgbClr val="00642D"/>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rtl="0">
            <a:lnSpc>
              <a:spcPct val="90000"/>
            </a:lnSpc>
            <a:spcBef>
              <a:spcPct val="0"/>
            </a:spcBef>
            <a:spcAft>
              <a:spcPct val="35000"/>
            </a:spcAft>
            <a:buNone/>
          </a:pPr>
          <a:r>
            <a:rPr lang="es-MX" sz="1000" kern="1200" dirty="0"/>
            <a:t>Sintáctico estructural</a:t>
          </a:r>
        </a:p>
      </dsp:txBody>
      <dsp:txXfrm>
        <a:off x="5306890" y="2978131"/>
        <a:ext cx="849297" cy="849297"/>
      </dsp:txXfrm>
    </dsp:sp>
    <dsp:sp modelId="{5FD11138-6CF0-4E68-A011-D74B4D90CE92}">
      <dsp:nvSpPr>
        <dsp:cNvPr id="0" name=""/>
        <dsp:cNvSpPr/>
      </dsp:nvSpPr>
      <dsp:spPr>
        <a:xfrm>
          <a:off x="3514256" y="3735661"/>
          <a:ext cx="1201087" cy="1201087"/>
        </a:xfrm>
        <a:prstGeom prst="ellipse">
          <a:avLst/>
        </a:prstGeom>
        <a:solidFill>
          <a:srgbClr val="03B0FD"/>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rtl="0">
            <a:lnSpc>
              <a:spcPct val="90000"/>
            </a:lnSpc>
            <a:spcBef>
              <a:spcPct val="0"/>
            </a:spcBef>
            <a:spcAft>
              <a:spcPct val="35000"/>
            </a:spcAft>
            <a:buNone/>
          </a:pPr>
          <a:r>
            <a:rPr lang="es-MX" sz="1000" kern="1200" dirty="0"/>
            <a:t>Neuronal</a:t>
          </a:r>
        </a:p>
      </dsp:txBody>
      <dsp:txXfrm>
        <a:off x="3690151" y="3911556"/>
        <a:ext cx="849297" cy="849297"/>
      </dsp:txXfrm>
    </dsp:sp>
    <dsp:sp modelId="{1524C504-4E85-489E-84C0-50213C8708E6}">
      <dsp:nvSpPr>
        <dsp:cNvPr id="0" name=""/>
        <dsp:cNvSpPr/>
      </dsp:nvSpPr>
      <dsp:spPr>
        <a:xfrm>
          <a:off x="1897517" y="2802236"/>
          <a:ext cx="1201087" cy="1201087"/>
        </a:xfrm>
        <a:prstGeom prst="ellipse">
          <a:avLst/>
        </a:prstGeom>
        <a:solidFill>
          <a:srgbClr val="7030A0"/>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rtl="0">
            <a:lnSpc>
              <a:spcPct val="90000"/>
            </a:lnSpc>
            <a:spcBef>
              <a:spcPct val="0"/>
            </a:spcBef>
            <a:spcAft>
              <a:spcPct val="35000"/>
            </a:spcAft>
            <a:buNone/>
          </a:pPr>
          <a:r>
            <a:rPr lang="es-MX" sz="1000" kern="1200" dirty="0"/>
            <a:t>Asociativo</a:t>
          </a:r>
        </a:p>
      </dsp:txBody>
      <dsp:txXfrm>
        <a:off x="2073412" y="2978131"/>
        <a:ext cx="849297" cy="849297"/>
      </dsp:txXfrm>
    </dsp:sp>
    <dsp:sp modelId="{7AF69E2B-7C50-4B08-85D0-D0CF96911EF1}">
      <dsp:nvSpPr>
        <dsp:cNvPr id="0" name=""/>
        <dsp:cNvSpPr/>
      </dsp:nvSpPr>
      <dsp:spPr>
        <a:xfrm>
          <a:off x="1897517" y="935387"/>
          <a:ext cx="1201087" cy="1201087"/>
        </a:xfrm>
        <a:prstGeom prst="ellipse">
          <a:avLst/>
        </a:prstGeom>
        <a:solidFill>
          <a:srgbClr val="002060"/>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rtl="0">
            <a:lnSpc>
              <a:spcPct val="90000"/>
            </a:lnSpc>
            <a:spcBef>
              <a:spcPct val="0"/>
            </a:spcBef>
            <a:spcAft>
              <a:spcPct val="35000"/>
            </a:spcAft>
            <a:buNone/>
          </a:pPr>
          <a:r>
            <a:rPr lang="es-MX" sz="1000" kern="1200" dirty="0"/>
            <a:t>Lógico-</a:t>
          </a:r>
          <a:r>
            <a:rPr lang="es-MX" sz="1000" kern="1200" dirty="0" err="1"/>
            <a:t>Combinbatorio</a:t>
          </a:r>
          <a:endParaRPr lang="es-MX" sz="1000" kern="1200" dirty="0"/>
        </a:p>
      </dsp:txBody>
      <dsp:txXfrm>
        <a:off x="2073412" y="1111282"/>
        <a:ext cx="849297" cy="849297"/>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539E64-1A51-4955-A590-CB38CF23CECB}">
      <dsp:nvSpPr>
        <dsp:cNvPr id="0" name=""/>
        <dsp:cNvSpPr/>
      </dsp:nvSpPr>
      <dsp:spPr>
        <a:xfrm>
          <a:off x="2812629" y="351341"/>
          <a:ext cx="5132641" cy="5132641"/>
        </a:xfrm>
        <a:prstGeom prst="pie">
          <a:avLst>
            <a:gd name="adj1" fmla="val 16200000"/>
            <a:gd name="adj2" fmla="val 19285716"/>
          </a:avLst>
        </a:prstGeom>
        <a:solidFill>
          <a:schemeClr val="accent2">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rtl="0">
            <a:lnSpc>
              <a:spcPct val="90000"/>
            </a:lnSpc>
            <a:spcBef>
              <a:spcPct val="0"/>
            </a:spcBef>
            <a:spcAft>
              <a:spcPct val="35000"/>
            </a:spcAft>
            <a:buNone/>
          </a:pPr>
          <a:r>
            <a:rPr lang="es-ES" sz="1600" b="1" kern="1200">
              <a:solidFill>
                <a:schemeClr val="tx1"/>
              </a:solidFill>
            </a:rPr>
            <a:t>La extracción de rasgos</a:t>
          </a:r>
          <a:endParaRPr lang="es-MX" sz="1600" kern="1200">
            <a:solidFill>
              <a:schemeClr val="tx1"/>
            </a:solidFill>
          </a:endParaRPr>
        </a:p>
      </dsp:txBody>
      <dsp:txXfrm>
        <a:off x="5429665" y="840164"/>
        <a:ext cx="1405366" cy="885991"/>
      </dsp:txXfrm>
    </dsp:sp>
    <dsp:sp modelId="{6F672BDD-38DD-4D8A-A090-B3A9C2ED249D}">
      <dsp:nvSpPr>
        <dsp:cNvPr id="0" name=""/>
        <dsp:cNvSpPr/>
      </dsp:nvSpPr>
      <dsp:spPr>
        <a:xfrm>
          <a:off x="2680036" y="626304"/>
          <a:ext cx="5132641" cy="5132641"/>
        </a:xfrm>
        <a:prstGeom prst="pie">
          <a:avLst>
            <a:gd name="adj1" fmla="val 19285716"/>
            <a:gd name="adj2" fmla="val 771428"/>
          </a:avLst>
        </a:prstGeom>
        <a:solidFill>
          <a:schemeClr val="accent3">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rtl="0">
            <a:lnSpc>
              <a:spcPct val="90000"/>
            </a:lnSpc>
            <a:spcBef>
              <a:spcPct val="0"/>
            </a:spcBef>
            <a:spcAft>
              <a:spcPct val="35000"/>
            </a:spcAft>
            <a:buNone/>
          </a:pPr>
          <a:r>
            <a:rPr lang="es-ES" sz="1600" b="1" kern="1200">
              <a:solidFill>
                <a:schemeClr val="tx1"/>
              </a:solidFill>
            </a:rPr>
            <a:t>La selección de rasgos</a:t>
          </a:r>
          <a:endParaRPr lang="es-MX" sz="1600" kern="1200">
            <a:solidFill>
              <a:schemeClr val="tx1"/>
            </a:solidFill>
          </a:endParaRPr>
        </a:p>
      </dsp:txBody>
      <dsp:txXfrm>
        <a:off x="6193451" y="2459390"/>
        <a:ext cx="1490910" cy="947094"/>
      </dsp:txXfrm>
    </dsp:sp>
    <dsp:sp modelId="{B5D30D34-90F6-4D23-B91F-57A94E4D49E9}">
      <dsp:nvSpPr>
        <dsp:cNvPr id="0" name=""/>
        <dsp:cNvSpPr/>
      </dsp:nvSpPr>
      <dsp:spPr>
        <a:xfrm>
          <a:off x="2680036" y="626304"/>
          <a:ext cx="5132641" cy="5132641"/>
        </a:xfrm>
        <a:prstGeom prst="pie">
          <a:avLst>
            <a:gd name="adj1" fmla="val 771428"/>
            <a:gd name="adj2" fmla="val 3857143"/>
          </a:avLst>
        </a:prstGeom>
        <a:solidFill>
          <a:schemeClr val="accent4">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rtl="0">
            <a:lnSpc>
              <a:spcPct val="90000"/>
            </a:lnSpc>
            <a:spcBef>
              <a:spcPct val="0"/>
            </a:spcBef>
            <a:spcAft>
              <a:spcPct val="35000"/>
            </a:spcAft>
            <a:buNone/>
          </a:pPr>
          <a:r>
            <a:rPr lang="es-ES" sz="1600" b="1" kern="1200">
              <a:solidFill>
                <a:schemeClr val="tx1"/>
              </a:solidFill>
            </a:rPr>
            <a:t>Aprendizaje</a:t>
          </a:r>
          <a:endParaRPr lang="es-MX" sz="1600" kern="1200">
            <a:solidFill>
              <a:schemeClr val="tx1"/>
            </a:solidFill>
          </a:endParaRPr>
        </a:p>
      </dsp:txBody>
      <dsp:txXfrm>
        <a:off x="5979591" y="3681447"/>
        <a:ext cx="1344263" cy="977645"/>
      </dsp:txXfrm>
    </dsp:sp>
    <dsp:sp modelId="{6D68FBD5-4166-4436-975A-9B5D278BEE15}">
      <dsp:nvSpPr>
        <dsp:cNvPr id="0" name=""/>
        <dsp:cNvSpPr/>
      </dsp:nvSpPr>
      <dsp:spPr>
        <a:xfrm>
          <a:off x="2680036" y="626304"/>
          <a:ext cx="5132641" cy="5132641"/>
        </a:xfrm>
        <a:prstGeom prst="pie">
          <a:avLst>
            <a:gd name="adj1" fmla="val 3857226"/>
            <a:gd name="adj2" fmla="val 6942858"/>
          </a:avLst>
        </a:prstGeom>
        <a:solidFill>
          <a:schemeClr val="accent5">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rtl="0">
            <a:lnSpc>
              <a:spcPct val="90000"/>
            </a:lnSpc>
            <a:spcBef>
              <a:spcPct val="0"/>
            </a:spcBef>
            <a:spcAft>
              <a:spcPct val="35000"/>
            </a:spcAft>
            <a:buNone/>
          </a:pPr>
          <a:r>
            <a:rPr lang="es-ES" sz="1600" b="1" kern="1200">
              <a:solidFill>
                <a:schemeClr val="tx1"/>
              </a:solidFill>
            </a:rPr>
            <a:t>Generalización y robustez al ruido</a:t>
          </a:r>
          <a:endParaRPr lang="es-MX" sz="1600" kern="1200">
            <a:solidFill>
              <a:schemeClr val="tx1"/>
            </a:solidFill>
          </a:endParaRPr>
        </a:p>
      </dsp:txBody>
      <dsp:txXfrm>
        <a:off x="4558949" y="4659093"/>
        <a:ext cx="1374814" cy="977645"/>
      </dsp:txXfrm>
    </dsp:sp>
    <dsp:sp modelId="{E39FB54F-82B3-4E9D-823B-589AF9399137}">
      <dsp:nvSpPr>
        <dsp:cNvPr id="0" name=""/>
        <dsp:cNvSpPr/>
      </dsp:nvSpPr>
      <dsp:spPr>
        <a:xfrm>
          <a:off x="2680036" y="626304"/>
          <a:ext cx="5132641" cy="5132641"/>
        </a:xfrm>
        <a:prstGeom prst="pie">
          <a:avLst>
            <a:gd name="adj1" fmla="val 6942858"/>
            <a:gd name="adj2" fmla="val 10028574"/>
          </a:avLst>
        </a:prstGeom>
        <a:solidFill>
          <a:schemeClr val="accent6">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rtl="0">
            <a:lnSpc>
              <a:spcPct val="90000"/>
            </a:lnSpc>
            <a:spcBef>
              <a:spcPct val="0"/>
            </a:spcBef>
            <a:spcAft>
              <a:spcPct val="35000"/>
            </a:spcAft>
            <a:buNone/>
          </a:pPr>
          <a:r>
            <a:rPr lang="es-ES" sz="1600" b="1" kern="1200">
              <a:solidFill>
                <a:schemeClr val="tx1"/>
              </a:solidFill>
            </a:rPr>
            <a:t>Complejidad computacional</a:t>
          </a:r>
          <a:endParaRPr lang="es-MX" sz="1600" kern="1200">
            <a:solidFill>
              <a:schemeClr val="tx1"/>
            </a:solidFill>
          </a:endParaRPr>
        </a:p>
      </dsp:txBody>
      <dsp:txXfrm>
        <a:off x="3168859" y="3681447"/>
        <a:ext cx="1344263" cy="977645"/>
      </dsp:txXfrm>
    </dsp:sp>
    <dsp:sp modelId="{CBE3E5B6-88DC-41A8-BF38-CA98AF7673F4}">
      <dsp:nvSpPr>
        <dsp:cNvPr id="0" name=""/>
        <dsp:cNvSpPr/>
      </dsp:nvSpPr>
      <dsp:spPr>
        <a:xfrm>
          <a:off x="2680036" y="626304"/>
          <a:ext cx="5132641" cy="5132641"/>
        </a:xfrm>
        <a:prstGeom prst="pie">
          <a:avLst>
            <a:gd name="adj1" fmla="val 10028574"/>
            <a:gd name="adj2" fmla="val 13114284"/>
          </a:avLst>
        </a:prstGeom>
        <a:solidFill>
          <a:schemeClr val="accent2">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rtl="0">
            <a:lnSpc>
              <a:spcPct val="90000"/>
            </a:lnSpc>
            <a:spcBef>
              <a:spcPct val="0"/>
            </a:spcBef>
            <a:spcAft>
              <a:spcPct val="35000"/>
            </a:spcAft>
            <a:buNone/>
          </a:pPr>
          <a:r>
            <a:rPr lang="es-ES" sz="1600" b="1" kern="1200" dirty="0">
              <a:solidFill>
                <a:schemeClr val="tx1"/>
              </a:solidFill>
            </a:rPr>
            <a:t>Elección del modelo</a:t>
          </a:r>
          <a:endParaRPr lang="es-MX" sz="1600" kern="1200" dirty="0">
            <a:solidFill>
              <a:schemeClr val="tx1"/>
            </a:solidFill>
          </a:endParaRPr>
        </a:p>
      </dsp:txBody>
      <dsp:txXfrm>
        <a:off x="2808352" y="2459390"/>
        <a:ext cx="1490910" cy="947094"/>
      </dsp:txXfrm>
    </dsp:sp>
    <dsp:sp modelId="{81E90ABC-C8A5-43B4-A469-2A8DB66E2F69}">
      <dsp:nvSpPr>
        <dsp:cNvPr id="0" name=""/>
        <dsp:cNvSpPr/>
      </dsp:nvSpPr>
      <dsp:spPr>
        <a:xfrm>
          <a:off x="2680036" y="626304"/>
          <a:ext cx="5132641" cy="5132641"/>
        </a:xfrm>
        <a:prstGeom prst="pie">
          <a:avLst>
            <a:gd name="adj1" fmla="val 13114284"/>
            <a:gd name="adj2" fmla="val 16200000"/>
          </a:avLst>
        </a:prstGeom>
        <a:solidFill>
          <a:schemeClr val="accent3">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rtl="0">
            <a:lnSpc>
              <a:spcPct val="90000"/>
            </a:lnSpc>
            <a:spcBef>
              <a:spcPct val="0"/>
            </a:spcBef>
            <a:spcAft>
              <a:spcPct val="35000"/>
            </a:spcAft>
            <a:buNone/>
          </a:pPr>
          <a:r>
            <a:rPr lang="es-ES" sz="1600" b="1" kern="1200">
              <a:solidFill>
                <a:schemeClr val="tx1"/>
              </a:solidFill>
            </a:rPr>
            <a:t>Clasificación</a:t>
          </a:r>
          <a:endParaRPr lang="es-MX" sz="1600" kern="1200">
            <a:solidFill>
              <a:schemeClr val="tx1"/>
            </a:solidFill>
          </a:endParaRPr>
        </a:p>
      </dsp:txBody>
      <dsp:txXfrm>
        <a:off x="3792108" y="1115127"/>
        <a:ext cx="1405366" cy="885991"/>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3DFF0A-D275-4822-A01F-9160A83E87AA}">
      <dsp:nvSpPr>
        <dsp:cNvPr id="0" name=""/>
        <dsp:cNvSpPr/>
      </dsp:nvSpPr>
      <dsp:spPr>
        <a:xfrm>
          <a:off x="0" y="1481613"/>
          <a:ext cx="8229600" cy="1975484"/>
        </a:xfrm>
        <a:prstGeom prst="notchedRightArrow">
          <a:avLst/>
        </a:prstGeom>
        <a:solidFill>
          <a:schemeClr val="bg2">
            <a:lumMod val="50000"/>
          </a:schemeClr>
        </a:solidFill>
        <a:ln>
          <a:noFill/>
        </a:ln>
        <a:effectLst/>
        <a:scene3d>
          <a:camera prst="orthographicFront"/>
          <a:lightRig rig="threePt" dir="t">
            <a:rot lat="0" lon="0" rev="7500000"/>
          </a:lightRig>
        </a:scene3d>
        <a:sp3d z="-152400" extrusionH="63500" prstMaterial="matte">
          <a:bevelT w="144450" h="6350" prst="relaxedInset"/>
          <a:contourClr>
            <a:schemeClr val="bg1"/>
          </a:contourClr>
        </a:sp3d>
      </dsp:spPr>
      <dsp:style>
        <a:lnRef idx="0">
          <a:scrgbClr r="0" g="0" b="0"/>
        </a:lnRef>
        <a:fillRef idx="3">
          <a:scrgbClr r="0" g="0" b="0"/>
        </a:fillRef>
        <a:effectRef idx="0">
          <a:scrgbClr r="0" g="0" b="0"/>
        </a:effectRef>
        <a:fontRef idx="minor"/>
      </dsp:style>
    </dsp:sp>
    <dsp:sp modelId="{CEB25A54-E597-411C-BF46-4BE8F9DC6EAA}">
      <dsp:nvSpPr>
        <dsp:cNvPr id="0" name=""/>
        <dsp:cNvSpPr/>
      </dsp:nvSpPr>
      <dsp:spPr>
        <a:xfrm>
          <a:off x="3254" y="0"/>
          <a:ext cx="1423101" cy="19754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1120" tIns="71120" rIns="71120" bIns="71120" numCol="1" spcCol="1270" anchor="b" anchorCtr="0">
          <a:noAutofit/>
        </a:bodyPr>
        <a:lstStyle/>
        <a:p>
          <a:pPr marL="0" lvl="0" indent="0" algn="ctr" defTabSz="444500" rtl="0">
            <a:lnSpc>
              <a:spcPct val="90000"/>
            </a:lnSpc>
            <a:spcBef>
              <a:spcPct val="0"/>
            </a:spcBef>
            <a:spcAft>
              <a:spcPct val="35000"/>
            </a:spcAft>
            <a:buNone/>
          </a:pPr>
          <a:r>
            <a:rPr lang="es-ES" sz="1000" b="1" kern="1200"/>
            <a:t>Previsión meteorológica:</a:t>
          </a:r>
          <a:r>
            <a:rPr lang="es-ES" sz="1000" kern="1200"/>
            <a:t> clasificación de datos meteorológicos según diversos patrones, con el conocimiento a priori que tenemos de las diferentes situaciones que pueden presentarse nos permite crear mapas de predicción automática.</a:t>
          </a:r>
          <a:endParaRPr lang="es-MX" sz="1000" kern="1200"/>
        </a:p>
      </dsp:txBody>
      <dsp:txXfrm>
        <a:off x="3254" y="0"/>
        <a:ext cx="1423101" cy="1975484"/>
      </dsp:txXfrm>
    </dsp:sp>
    <dsp:sp modelId="{D7757025-3112-4567-BEF9-FAFAED35B1F4}">
      <dsp:nvSpPr>
        <dsp:cNvPr id="0" name=""/>
        <dsp:cNvSpPr/>
      </dsp:nvSpPr>
      <dsp:spPr>
        <a:xfrm>
          <a:off x="467870" y="2222420"/>
          <a:ext cx="493871" cy="493871"/>
        </a:xfrm>
        <a:prstGeom prst="ellipse">
          <a:avLst/>
        </a:prstGeom>
        <a:solidFill>
          <a:srgbClr val="007A37"/>
        </a:soli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88354551-00C7-42A5-A875-0E25B2AC8074}">
      <dsp:nvSpPr>
        <dsp:cNvPr id="0" name=""/>
        <dsp:cNvSpPr/>
      </dsp:nvSpPr>
      <dsp:spPr>
        <a:xfrm>
          <a:off x="1497511" y="2963227"/>
          <a:ext cx="1423101" cy="19754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1120" tIns="71120" rIns="71120" bIns="71120" numCol="1" spcCol="1270" anchor="t" anchorCtr="0">
          <a:noAutofit/>
        </a:bodyPr>
        <a:lstStyle/>
        <a:p>
          <a:pPr marL="0" lvl="0" indent="0" algn="ctr" defTabSz="444500" rtl="0">
            <a:lnSpc>
              <a:spcPct val="90000"/>
            </a:lnSpc>
            <a:spcBef>
              <a:spcPct val="0"/>
            </a:spcBef>
            <a:spcAft>
              <a:spcPct val="35000"/>
            </a:spcAft>
            <a:buNone/>
          </a:pPr>
          <a:r>
            <a:rPr lang="es-ES" sz="1000" b="1" kern="1200"/>
            <a:t>Reconocimiento de caracteres</a:t>
          </a:r>
          <a:r>
            <a:rPr lang="es-ES" sz="1000" kern="1200"/>
            <a:t> escritos a mano o a máquina: es una de las utilidades más populares de los sistemas de reconocimiento de patrones ya que los símbolos de escritura son fácilmente identificables.</a:t>
          </a:r>
          <a:endParaRPr lang="es-MX" sz="1000" kern="1200"/>
        </a:p>
      </dsp:txBody>
      <dsp:txXfrm>
        <a:off x="1497511" y="2963227"/>
        <a:ext cx="1423101" cy="1975484"/>
      </dsp:txXfrm>
    </dsp:sp>
    <dsp:sp modelId="{EF307B96-3C0D-453A-9AE4-0B499BB13865}">
      <dsp:nvSpPr>
        <dsp:cNvPr id="0" name=""/>
        <dsp:cNvSpPr/>
      </dsp:nvSpPr>
      <dsp:spPr>
        <a:xfrm>
          <a:off x="1962127" y="2222420"/>
          <a:ext cx="493871" cy="493871"/>
        </a:xfrm>
        <a:prstGeom prst="ellipse">
          <a:avLst/>
        </a:prstGeom>
        <a:solidFill>
          <a:srgbClr val="00B0F0"/>
        </a:soli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4E8AD7D0-E7F0-4303-BE7D-BC174101FFCA}">
      <dsp:nvSpPr>
        <dsp:cNvPr id="0" name=""/>
        <dsp:cNvSpPr/>
      </dsp:nvSpPr>
      <dsp:spPr>
        <a:xfrm>
          <a:off x="2991769" y="0"/>
          <a:ext cx="1423101" cy="19754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1120" tIns="71120" rIns="71120" bIns="71120" numCol="1" spcCol="1270" anchor="b" anchorCtr="0">
          <a:noAutofit/>
        </a:bodyPr>
        <a:lstStyle/>
        <a:p>
          <a:pPr marL="0" lvl="0" indent="0" algn="ctr" defTabSz="444500" rtl="0">
            <a:lnSpc>
              <a:spcPct val="90000"/>
            </a:lnSpc>
            <a:spcBef>
              <a:spcPct val="0"/>
            </a:spcBef>
            <a:spcAft>
              <a:spcPct val="35000"/>
            </a:spcAft>
            <a:buNone/>
          </a:pPr>
          <a:r>
            <a:rPr lang="es-ES" sz="1000" b="1" kern="1200" dirty="0"/>
            <a:t>Reconocimiento de voz:</a:t>
          </a:r>
          <a:r>
            <a:rPr lang="es-ES" sz="1000" kern="1200" dirty="0"/>
            <a:t> ej. los </a:t>
          </a:r>
          <a:r>
            <a:rPr lang="es-ES" sz="1000" kern="1200" dirty="0" err="1"/>
            <a:t>teleoperadores</a:t>
          </a:r>
          <a:r>
            <a:rPr lang="es-ES" sz="1000" kern="1200" dirty="0"/>
            <a:t> informáticos,  Apps de los Smartphone, etc.</a:t>
          </a:r>
          <a:endParaRPr lang="es-MX" sz="1000" kern="1200" dirty="0"/>
        </a:p>
      </dsp:txBody>
      <dsp:txXfrm>
        <a:off x="2991769" y="0"/>
        <a:ext cx="1423101" cy="1975484"/>
      </dsp:txXfrm>
    </dsp:sp>
    <dsp:sp modelId="{8443DD54-4EB0-455D-93F9-E157BF4BEBDA}">
      <dsp:nvSpPr>
        <dsp:cNvPr id="0" name=""/>
        <dsp:cNvSpPr/>
      </dsp:nvSpPr>
      <dsp:spPr>
        <a:xfrm>
          <a:off x="3456384" y="2222420"/>
          <a:ext cx="493871" cy="493871"/>
        </a:xfrm>
        <a:prstGeom prst="ellipse">
          <a:avLst/>
        </a:prstGeom>
        <a:solidFill>
          <a:srgbClr val="7030A0"/>
        </a:soli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779338CC-3210-4F7E-9898-8F8E9F27D54B}">
      <dsp:nvSpPr>
        <dsp:cNvPr id="0" name=""/>
        <dsp:cNvSpPr/>
      </dsp:nvSpPr>
      <dsp:spPr>
        <a:xfrm>
          <a:off x="4486026" y="2963227"/>
          <a:ext cx="1423101" cy="19754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1120" tIns="71120" rIns="71120" bIns="71120" numCol="1" spcCol="1270" anchor="t" anchorCtr="0">
          <a:noAutofit/>
        </a:bodyPr>
        <a:lstStyle/>
        <a:p>
          <a:pPr marL="0" lvl="0" indent="0" algn="ctr" defTabSz="444500" rtl="0">
            <a:lnSpc>
              <a:spcPct val="90000"/>
            </a:lnSpc>
            <a:spcBef>
              <a:spcPct val="0"/>
            </a:spcBef>
            <a:spcAft>
              <a:spcPct val="35000"/>
            </a:spcAft>
            <a:buNone/>
          </a:pPr>
          <a:r>
            <a:rPr lang="es-ES" sz="1000" b="1" kern="1200" dirty="0"/>
            <a:t>En Medicina:</a:t>
          </a:r>
          <a:r>
            <a:rPr lang="es-ES" sz="1000" kern="1200" dirty="0"/>
            <a:t> análisis de biorritmos, diagnóstico médico por imagen (por ej. detección de irregularidades en imágenes de rayos-x, detección de células infectadas, marcas en la piel...)</a:t>
          </a:r>
          <a:endParaRPr lang="es-MX" sz="1000" kern="1200" dirty="0"/>
        </a:p>
      </dsp:txBody>
      <dsp:txXfrm>
        <a:off x="4486026" y="2963227"/>
        <a:ext cx="1423101" cy="1975484"/>
      </dsp:txXfrm>
    </dsp:sp>
    <dsp:sp modelId="{E48A9FAD-AD42-44B0-9BF6-D706919B4639}">
      <dsp:nvSpPr>
        <dsp:cNvPr id="0" name=""/>
        <dsp:cNvSpPr/>
      </dsp:nvSpPr>
      <dsp:spPr>
        <a:xfrm>
          <a:off x="4950641" y="2222420"/>
          <a:ext cx="493871" cy="493871"/>
        </a:xfrm>
        <a:prstGeom prst="ellipse">
          <a:avLst/>
        </a:prstGeom>
        <a:solidFill>
          <a:srgbClr val="002060"/>
        </a:soli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26C27D40-F702-48C1-92E2-6EF9FF95E801}">
      <dsp:nvSpPr>
        <dsp:cNvPr id="0" name=""/>
        <dsp:cNvSpPr/>
      </dsp:nvSpPr>
      <dsp:spPr>
        <a:xfrm>
          <a:off x="5980283" y="0"/>
          <a:ext cx="1423101" cy="19754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1120" tIns="71120" rIns="71120" bIns="71120" numCol="1" spcCol="1270" anchor="b" anchorCtr="0">
          <a:noAutofit/>
        </a:bodyPr>
        <a:lstStyle/>
        <a:p>
          <a:pPr marL="0" lvl="0" indent="0" algn="ctr" defTabSz="444500" rtl="0">
            <a:lnSpc>
              <a:spcPct val="90000"/>
            </a:lnSpc>
            <a:spcBef>
              <a:spcPct val="0"/>
            </a:spcBef>
            <a:spcAft>
              <a:spcPct val="35000"/>
            </a:spcAft>
            <a:buNone/>
          </a:pPr>
          <a:r>
            <a:rPr lang="es-ES" sz="1000" b="1" kern="1200" dirty="0"/>
            <a:t>Sistemas biométricos</a:t>
          </a:r>
          <a:r>
            <a:rPr lang="es-ES" sz="1000" kern="1200" dirty="0"/>
            <a:t>: huellas dactilares o el iris (todos somos).</a:t>
          </a:r>
          <a:endParaRPr lang="es-MX" sz="1000" kern="1200" dirty="0"/>
        </a:p>
      </dsp:txBody>
      <dsp:txXfrm>
        <a:off x="5980283" y="0"/>
        <a:ext cx="1423101" cy="1975484"/>
      </dsp:txXfrm>
    </dsp:sp>
    <dsp:sp modelId="{BC5CBB9D-CCCD-480A-A90C-7C87503A1A89}">
      <dsp:nvSpPr>
        <dsp:cNvPr id="0" name=""/>
        <dsp:cNvSpPr/>
      </dsp:nvSpPr>
      <dsp:spPr>
        <a:xfrm>
          <a:off x="6444898" y="2222420"/>
          <a:ext cx="493871" cy="493871"/>
        </a:xfrm>
        <a:prstGeom prst="ellipse">
          <a:avLst/>
        </a:prstGeom>
        <a:solidFill>
          <a:srgbClr val="92D050"/>
        </a:soli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A272F9-67A6-4D9A-8E44-35AE1B3DA9F2}">
      <dsp:nvSpPr>
        <dsp:cNvPr id="0" name=""/>
        <dsp:cNvSpPr/>
      </dsp:nvSpPr>
      <dsp:spPr>
        <a:xfrm>
          <a:off x="730253" y="0"/>
          <a:ext cx="1200329" cy="1200329"/>
        </a:xfrm>
        <a:prstGeom prst="ellipse">
          <a:avLst/>
        </a:prstGeom>
        <a:solidFill>
          <a:srgbClr val="3333CC">
            <a:alpha val="50000"/>
          </a:srgbClr>
        </a:solidFill>
        <a:ln>
          <a:noFill/>
        </a:ln>
        <a:effectLst/>
        <a:scene3d>
          <a:camera prst="orthographicFront">
            <a:rot lat="0" lon="0" rev="0"/>
          </a:camera>
          <a:lightRig rig="contrasting" dir="t">
            <a:rot lat="0" lon="0" rev="1200000"/>
          </a:lightRig>
        </a:scene3d>
        <a:sp3d contourW="12700" prstMaterial="clear">
          <a:bevelT w="177800" h="254000"/>
          <a:bevelB w="152400"/>
        </a:sp3d>
      </dsp:spPr>
      <dsp:style>
        <a:lnRef idx="0">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311150" rtl="0">
            <a:lnSpc>
              <a:spcPct val="90000"/>
            </a:lnSpc>
            <a:spcBef>
              <a:spcPct val="0"/>
            </a:spcBef>
            <a:spcAft>
              <a:spcPct val="35000"/>
            </a:spcAft>
            <a:buNone/>
          </a:pPr>
          <a:r>
            <a:rPr lang="es-ES" sz="700" kern="1200" dirty="0"/>
            <a:t>Los actuales sistemas digitales permiten la obtención y visualización de la imagen directamente en una computadora sin necesidad de imprimirla.</a:t>
          </a:r>
          <a:endParaRPr lang="es-MX" sz="700" kern="1200" dirty="0"/>
        </a:p>
      </dsp:txBody>
      <dsp:txXfrm>
        <a:off x="906037" y="175784"/>
        <a:ext cx="848761" cy="848761"/>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6F67439-BEA4-413B-92CF-6E56D2021E3E}">
      <dsp:nvSpPr>
        <dsp:cNvPr id="0" name=""/>
        <dsp:cNvSpPr/>
      </dsp:nvSpPr>
      <dsp:spPr>
        <a:xfrm>
          <a:off x="0" y="126999"/>
          <a:ext cx="6096000" cy="3810000"/>
        </a:xfrm>
        <a:prstGeom prst="swooshArrow">
          <a:avLst>
            <a:gd name="adj1" fmla="val 25000"/>
            <a:gd name="adj2" fmla="val 25000"/>
          </a:avLst>
        </a:prstGeom>
        <a:solidFill>
          <a:srgbClr val="4FD9D9"/>
        </a:solidFill>
        <a:ln>
          <a:noFill/>
        </a:ln>
        <a:effectLst/>
      </dsp:spPr>
      <dsp:style>
        <a:lnRef idx="0">
          <a:scrgbClr r="0" g="0" b="0"/>
        </a:lnRef>
        <a:fillRef idx="1">
          <a:scrgbClr r="0" g="0" b="0"/>
        </a:fillRef>
        <a:effectRef idx="0">
          <a:scrgbClr r="0" g="0" b="0"/>
        </a:effectRef>
        <a:fontRef idx="minor"/>
      </dsp:style>
    </dsp:sp>
    <dsp:sp modelId="{8543D8E1-082E-4F3C-A08A-4990EEF98C7E}">
      <dsp:nvSpPr>
        <dsp:cNvPr id="0" name=""/>
        <dsp:cNvSpPr/>
      </dsp:nvSpPr>
      <dsp:spPr>
        <a:xfrm>
          <a:off x="774192" y="2756661"/>
          <a:ext cx="158496" cy="158496"/>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89E78F9-DB70-41A6-97C8-ED28F905D7FF}">
      <dsp:nvSpPr>
        <dsp:cNvPr id="0" name=""/>
        <dsp:cNvSpPr/>
      </dsp:nvSpPr>
      <dsp:spPr>
        <a:xfrm>
          <a:off x="853440" y="2835910"/>
          <a:ext cx="1420368" cy="11010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984" tIns="0" rIns="0" bIns="0" numCol="1" spcCol="1270" anchor="t" anchorCtr="0">
          <a:noAutofit/>
        </a:bodyPr>
        <a:lstStyle/>
        <a:p>
          <a:pPr marL="0" lvl="0" indent="0" algn="l" defTabSz="889000">
            <a:lnSpc>
              <a:spcPct val="90000"/>
            </a:lnSpc>
            <a:spcBef>
              <a:spcPct val="0"/>
            </a:spcBef>
            <a:spcAft>
              <a:spcPct val="35000"/>
            </a:spcAft>
            <a:buNone/>
          </a:pPr>
          <a:r>
            <a:rPr lang="es-MX" sz="2000" kern="1200" dirty="0" err="1"/>
            <a:t>Raxos</a:t>
          </a:r>
          <a:r>
            <a:rPr lang="es-MX" sz="2000" kern="1200" dirty="0"/>
            <a:t>-x</a:t>
          </a:r>
        </a:p>
      </dsp:txBody>
      <dsp:txXfrm>
        <a:off x="853440" y="2835910"/>
        <a:ext cx="1420368" cy="1101090"/>
      </dsp:txXfrm>
    </dsp:sp>
    <dsp:sp modelId="{F6A33407-599B-433E-A9AB-883D67BDC5C7}">
      <dsp:nvSpPr>
        <dsp:cNvPr id="0" name=""/>
        <dsp:cNvSpPr/>
      </dsp:nvSpPr>
      <dsp:spPr>
        <a:xfrm>
          <a:off x="2173224" y="1721103"/>
          <a:ext cx="286512" cy="286512"/>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7D499FD-C580-433B-A98D-F26D5D93987B}">
      <dsp:nvSpPr>
        <dsp:cNvPr id="0" name=""/>
        <dsp:cNvSpPr/>
      </dsp:nvSpPr>
      <dsp:spPr>
        <a:xfrm>
          <a:off x="2316480" y="1864359"/>
          <a:ext cx="1463040" cy="2072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1817" tIns="0" rIns="0" bIns="0" numCol="1" spcCol="1270" anchor="t" anchorCtr="0">
          <a:noAutofit/>
        </a:bodyPr>
        <a:lstStyle/>
        <a:p>
          <a:pPr marL="0" lvl="0" indent="0" algn="l" defTabSz="889000">
            <a:lnSpc>
              <a:spcPct val="90000"/>
            </a:lnSpc>
            <a:spcBef>
              <a:spcPct val="0"/>
            </a:spcBef>
            <a:spcAft>
              <a:spcPct val="35000"/>
            </a:spcAft>
            <a:buNone/>
          </a:pPr>
          <a:r>
            <a:rPr lang="es-ES" altLang="es-MX" sz="2000" kern="1200" dirty="0"/>
            <a:t>Arteriografía Coronaria.</a:t>
          </a:r>
          <a:endParaRPr lang="es-MX" sz="2000" kern="1200" dirty="0"/>
        </a:p>
      </dsp:txBody>
      <dsp:txXfrm>
        <a:off x="2316480" y="1864359"/>
        <a:ext cx="1463040" cy="2072640"/>
      </dsp:txXfrm>
    </dsp:sp>
    <dsp:sp modelId="{36A27FF9-3F67-4BF0-9D35-24B9A6C81275}">
      <dsp:nvSpPr>
        <dsp:cNvPr id="0" name=""/>
        <dsp:cNvSpPr/>
      </dsp:nvSpPr>
      <dsp:spPr>
        <a:xfrm>
          <a:off x="3855720" y="1090929"/>
          <a:ext cx="396240" cy="396240"/>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E6E3FBE-F25D-4720-9389-0CCE90FB2807}">
      <dsp:nvSpPr>
        <dsp:cNvPr id="0" name=""/>
        <dsp:cNvSpPr/>
      </dsp:nvSpPr>
      <dsp:spPr>
        <a:xfrm>
          <a:off x="4053840" y="1289049"/>
          <a:ext cx="1463040" cy="26479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9959" tIns="0" rIns="0" bIns="0" numCol="1" spcCol="1270" anchor="t" anchorCtr="0">
          <a:noAutofit/>
        </a:bodyPr>
        <a:lstStyle/>
        <a:p>
          <a:pPr marL="0" lvl="0" indent="0" algn="l" defTabSz="889000">
            <a:lnSpc>
              <a:spcPct val="90000"/>
            </a:lnSpc>
            <a:spcBef>
              <a:spcPct val="0"/>
            </a:spcBef>
            <a:spcAft>
              <a:spcPct val="35000"/>
            </a:spcAft>
            <a:buNone/>
          </a:pPr>
          <a:r>
            <a:rPr lang="es-MX" sz="2000" kern="1200" dirty="0"/>
            <a:t>Resonancia magnética</a:t>
          </a:r>
        </a:p>
      </dsp:txBody>
      <dsp:txXfrm>
        <a:off x="4053840" y="1289049"/>
        <a:ext cx="1463040" cy="2647950"/>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43003B-26A1-41FE-8FB7-365D979560F3}">
      <dsp:nvSpPr>
        <dsp:cNvPr id="0" name=""/>
        <dsp:cNvSpPr/>
      </dsp:nvSpPr>
      <dsp:spPr>
        <a:xfrm>
          <a:off x="617219" y="0"/>
          <a:ext cx="6995160" cy="4938712"/>
        </a:xfrm>
        <a:prstGeom prst="rightArrow">
          <a:avLst/>
        </a:prstGeom>
        <a:solidFill>
          <a:schemeClr val="accent2">
            <a:tint val="40000"/>
            <a:hueOff val="0"/>
            <a:satOff val="0"/>
            <a:lumOff val="0"/>
            <a:alphaOff val="0"/>
          </a:schemeClr>
        </a:solidFill>
        <a:ln w="6350" cap="flat" cmpd="sng" algn="ctr">
          <a:solidFill>
            <a:schemeClr val="dk1">
              <a:hueOff val="0"/>
              <a:satOff val="0"/>
              <a:lumOff val="0"/>
              <a:alphaOff val="0"/>
            </a:schemeClr>
          </a:solidFill>
          <a:prstDash val="solid"/>
          <a:miter lim="800000"/>
        </a:ln>
        <a:effectLst/>
        <a:scene3d>
          <a:camera prst="orthographicFront">
            <a:rot lat="0" lon="0" rev="0"/>
          </a:camera>
          <a:lightRig rig="contrasting" dir="t">
            <a:rot lat="0" lon="0" rev="1200000"/>
          </a:lightRig>
        </a:scene3d>
        <a:sp3d z="-300000" prstMaterial="plastic"/>
      </dsp:spPr>
      <dsp:style>
        <a:lnRef idx="1">
          <a:scrgbClr r="0" g="0" b="0"/>
        </a:lnRef>
        <a:fillRef idx="1">
          <a:scrgbClr r="0" g="0" b="0"/>
        </a:fillRef>
        <a:effectRef idx="0">
          <a:scrgbClr r="0" g="0" b="0"/>
        </a:effectRef>
        <a:fontRef idx="minor"/>
      </dsp:style>
    </dsp:sp>
    <dsp:sp modelId="{A97FA608-1457-41D7-A82A-1867C7FD2EB9}">
      <dsp:nvSpPr>
        <dsp:cNvPr id="0" name=""/>
        <dsp:cNvSpPr/>
      </dsp:nvSpPr>
      <dsp:spPr>
        <a:xfrm>
          <a:off x="3616" y="1481613"/>
          <a:ext cx="1581224" cy="1975484"/>
        </a:xfrm>
        <a:prstGeom prst="roundRect">
          <a:avLst/>
        </a:prstGeom>
        <a:solidFill>
          <a:schemeClr val="accent2">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rtl="0">
            <a:lnSpc>
              <a:spcPct val="90000"/>
            </a:lnSpc>
            <a:spcBef>
              <a:spcPct val="0"/>
            </a:spcBef>
            <a:spcAft>
              <a:spcPct val="35000"/>
            </a:spcAft>
            <a:buNone/>
          </a:pPr>
          <a:r>
            <a:rPr lang="es-ES" sz="1200" b="1" kern="1200"/>
            <a:t>Reconocimiento de caras:</a:t>
          </a:r>
          <a:r>
            <a:rPr lang="es-ES" sz="1200" kern="1200"/>
            <a:t> utilizado para contar asistentes en una manifestación o simplemente para detectar una sonrisa, ya hay diferentes cámaras en el mercado con esta opción disponible.</a:t>
          </a:r>
          <a:endParaRPr lang="es-MX" sz="1200" kern="1200"/>
        </a:p>
      </dsp:txBody>
      <dsp:txXfrm>
        <a:off x="80805" y="1558802"/>
        <a:ext cx="1426846" cy="1821106"/>
      </dsp:txXfrm>
    </dsp:sp>
    <dsp:sp modelId="{FFBBC730-6628-4656-B462-EEA599292736}">
      <dsp:nvSpPr>
        <dsp:cNvPr id="0" name=""/>
        <dsp:cNvSpPr/>
      </dsp:nvSpPr>
      <dsp:spPr>
        <a:xfrm>
          <a:off x="1663902" y="1481613"/>
          <a:ext cx="1581224" cy="1975484"/>
        </a:xfrm>
        <a:prstGeom prst="roundRect">
          <a:avLst/>
        </a:prstGeom>
        <a:solidFill>
          <a:schemeClr val="accent2">
            <a:hueOff val="-363841"/>
            <a:satOff val="-20982"/>
            <a:lumOff val="2157"/>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rtl="0">
            <a:lnSpc>
              <a:spcPct val="90000"/>
            </a:lnSpc>
            <a:spcBef>
              <a:spcPct val="0"/>
            </a:spcBef>
            <a:spcAft>
              <a:spcPct val="35000"/>
            </a:spcAft>
            <a:buNone/>
          </a:pPr>
          <a:r>
            <a:rPr lang="es-ES" sz="1200" b="1" kern="1200" dirty="0"/>
            <a:t>Interpretación de fotografías</a:t>
          </a:r>
          <a:r>
            <a:rPr lang="es-ES" sz="1200" kern="1200" dirty="0"/>
            <a:t> aéreas y de satélite: gran utilidad para propuestas militares o civiles, como la agricultura, geología, geografía, planificación urbana...</a:t>
          </a:r>
          <a:endParaRPr lang="es-MX" sz="1200" kern="1200" dirty="0"/>
        </a:p>
      </dsp:txBody>
      <dsp:txXfrm>
        <a:off x="1741091" y="1558802"/>
        <a:ext cx="1426846" cy="1821106"/>
      </dsp:txXfrm>
    </dsp:sp>
    <dsp:sp modelId="{8609DCD3-7CA6-4882-B8BF-672938C3C31D}">
      <dsp:nvSpPr>
        <dsp:cNvPr id="0" name=""/>
        <dsp:cNvSpPr/>
      </dsp:nvSpPr>
      <dsp:spPr>
        <a:xfrm>
          <a:off x="3324187" y="1481613"/>
          <a:ext cx="1581224" cy="1975484"/>
        </a:xfrm>
        <a:prstGeom prst="roundRect">
          <a:avLst/>
        </a:prstGeom>
        <a:solidFill>
          <a:schemeClr val="accent2">
            <a:hueOff val="-727682"/>
            <a:satOff val="-41964"/>
            <a:lumOff val="4314"/>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rtl="0">
            <a:lnSpc>
              <a:spcPct val="90000"/>
            </a:lnSpc>
            <a:spcBef>
              <a:spcPct val="0"/>
            </a:spcBef>
            <a:spcAft>
              <a:spcPct val="35000"/>
            </a:spcAft>
            <a:buNone/>
          </a:pPr>
          <a:r>
            <a:rPr lang="es-ES" sz="1200" b="1" kern="1200"/>
            <a:t>Predicción de magnitudes</a:t>
          </a:r>
          <a:r>
            <a:rPr lang="es-ES" sz="1200" kern="1200"/>
            <a:t> máximas de terremotos.</a:t>
          </a:r>
          <a:endParaRPr lang="es-MX" sz="1200" kern="1200"/>
        </a:p>
      </dsp:txBody>
      <dsp:txXfrm>
        <a:off x="3401376" y="1558802"/>
        <a:ext cx="1426846" cy="1821106"/>
      </dsp:txXfrm>
    </dsp:sp>
    <dsp:sp modelId="{C1162759-8305-48C2-B1ED-4C55C4A9B8BF}">
      <dsp:nvSpPr>
        <dsp:cNvPr id="0" name=""/>
        <dsp:cNvSpPr/>
      </dsp:nvSpPr>
      <dsp:spPr>
        <a:xfrm>
          <a:off x="4984473" y="1481613"/>
          <a:ext cx="1581224" cy="1975484"/>
        </a:xfrm>
        <a:prstGeom prst="roundRect">
          <a:avLst/>
        </a:prstGeom>
        <a:solidFill>
          <a:schemeClr val="accent2">
            <a:hueOff val="-1091522"/>
            <a:satOff val="-62946"/>
            <a:lumOff val="6471"/>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rtl="0">
            <a:lnSpc>
              <a:spcPct val="90000"/>
            </a:lnSpc>
            <a:spcBef>
              <a:spcPct val="0"/>
            </a:spcBef>
            <a:spcAft>
              <a:spcPct val="35000"/>
            </a:spcAft>
            <a:buNone/>
          </a:pPr>
          <a:r>
            <a:rPr lang="es-ES" sz="1200" b="1" kern="1200"/>
            <a:t>Reconocimiento de objetos: </a:t>
          </a:r>
          <a:r>
            <a:rPr lang="es-ES" sz="1200" kern="1200"/>
            <a:t>con importantes aplicaciones para personas con discapacidad visual.</a:t>
          </a:r>
          <a:endParaRPr lang="es-MX" sz="1200" kern="1200"/>
        </a:p>
      </dsp:txBody>
      <dsp:txXfrm>
        <a:off x="5061662" y="1558802"/>
        <a:ext cx="1426846" cy="1821106"/>
      </dsp:txXfrm>
    </dsp:sp>
    <dsp:sp modelId="{49AF6B21-8024-47F3-B792-55F3E323B3C4}">
      <dsp:nvSpPr>
        <dsp:cNvPr id="0" name=""/>
        <dsp:cNvSpPr/>
      </dsp:nvSpPr>
      <dsp:spPr>
        <a:xfrm>
          <a:off x="6644759" y="1481613"/>
          <a:ext cx="1581224" cy="1975484"/>
        </a:xfrm>
        <a:prstGeom prst="roundRect">
          <a:avLst/>
        </a:prstGeom>
        <a:solidFill>
          <a:schemeClr val="accent2">
            <a:hueOff val="-1455363"/>
            <a:satOff val="-83928"/>
            <a:lumOff val="8628"/>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rtl="0">
            <a:lnSpc>
              <a:spcPct val="90000"/>
            </a:lnSpc>
            <a:spcBef>
              <a:spcPct val="0"/>
            </a:spcBef>
            <a:spcAft>
              <a:spcPct val="35000"/>
            </a:spcAft>
            <a:buNone/>
          </a:pPr>
          <a:r>
            <a:rPr lang="es-ES" sz="1200" b="1" kern="1200"/>
            <a:t>Reconocimiento de música: </a:t>
          </a:r>
          <a:r>
            <a:rPr lang="es-ES" sz="1200" kern="1200"/>
            <a:t>identificar el tipo de música o la canción concreta que suena.</a:t>
          </a:r>
          <a:endParaRPr lang="es-MX" sz="1200" kern="1200"/>
        </a:p>
      </dsp:txBody>
      <dsp:txXfrm>
        <a:off x="6721948" y="1558802"/>
        <a:ext cx="1426846" cy="182110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11733CD-3505-4838-AD03-8FC7D57DB98A}">
      <dsp:nvSpPr>
        <dsp:cNvPr id="0" name=""/>
        <dsp:cNvSpPr/>
      </dsp:nvSpPr>
      <dsp:spPr>
        <a:xfrm>
          <a:off x="966" y="3335"/>
          <a:ext cx="8422928" cy="1636808"/>
        </a:xfrm>
        <a:prstGeom prst="roundRect">
          <a:avLst>
            <a:gd name="adj" fmla="val 10000"/>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ctr" defTabSz="1644650" rtl="0">
            <a:lnSpc>
              <a:spcPct val="90000"/>
            </a:lnSpc>
            <a:spcBef>
              <a:spcPct val="0"/>
            </a:spcBef>
            <a:spcAft>
              <a:spcPct val="35000"/>
            </a:spcAft>
            <a:buNone/>
          </a:pPr>
          <a:r>
            <a:rPr lang="es-ES" sz="3700" kern="1200"/>
            <a:t>Principales conceptos en Reconocimiento automático de patrones:</a:t>
          </a:r>
          <a:endParaRPr lang="es-MX" sz="3700" kern="1200"/>
        </a:p>
      </dsp:txBody>
      <dsp:txXfrm>
        <a:off x="48906" y="51275"/>
        <a:ext cx="8327048" cy="1540928"/>
      </dsp:txXfrm>
    </dsp:sp>
    <dsp:sp modelId="{12A74FB7-CB26-4233-A33A-CC99AA542EA8}">
      <dsp:nvSpPr>
        <dsp:cNvPr id="0" name=""/>
        <dsp:cNvSpPr/>
      </dsp:nvSpPr>
      <dsp:spPr>
        <a:xfrm>
          <a:off x="966" y="1788270"/>
          <a:ext cx="3301270" cy="1636808"/>
        </a:xfrm>
        <a:prstGeom prst="roundRect">
          <a:avLst>
            <a:gd name="adj" fmla="val 10000"/>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rtl="0">
            <a:lnSpc>
              <a:spcPct val="90000"/>
            </a:lnSpc>
            <a:spcBef>
              <a:spcPct val="0"/>
            </a:spcBef>
            <a:spcAft>
              <a:spcPct val="35000"/>
            </a:spcAft>
            <a:buNone/>
          </a:pPr>
          <a:r>
            <a:rPr lang="es-ES" sz="3100" kern="1200"/>
            <a:t>Patrones que describen objetos:</a:t>
          </a:r>
          <a:endParaRPr lang="es-MX" sz="3100" kern="1200"/>
        </a:p>
      </dsp:txBody>
      <dsp:txXfrm>
        <a:off x="48906" y="1836210"/>
        <a:ext cx="3205390" cy="1540928"/>
      </dsp:txXfrm>
    </dsp:sp>
    <dsp:sp modelId="{08EEC722-3B43-4CBF-8EF1-EFCCE1888346}">
      <dsp:nvSpPr>
        <dsp:cNvPr id="0" name=""/>
        <dsp:cNvSpPr/>
      </dsp:nvSpPr>
      <dsp:spPr>
        <a:xfrm>
          <a:off x="966" y="3573205"/>
          <a:ext cx="1616684" cy="1636808"/>
        </a:xfrm>
        <a:prstGeom prst="roundRect">
          <a:avLst>
            <a:gd name="adj" fmla="val 10000"/>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rtl="0">
            <a:lnSpc>
              <a:spcPct val="90000"/>
            </a:lnSpc>
            <a:spcBef>
              <a:spcPct val="0"/>
            </a:spcBef>
            <a:spcAft>
              <a:spcPct val="35000"/>
            </a:spcAft>
            <a:buNone/>
          </a:pPr>
          <a:r>
            <a:rPr lang="es-ES" sz="1800" kern="1200"/>
            <a:t>de una misma clase, presentan características similares</a:t>
          </a:r>
          <a:endParaRPr lang="es-MX" sz="1800" kern="1200"/>
        </a:p>
      </dsp:txBody>
      <dsp:txXfrm>
        <a:off x="48317" y="3620556"/>
        <a:ext cx="1521982" cy="1542106"/>
      </dsp:txXfrm>
    </dsp:sp>
    <dsp:sp modelId="{48921155-0C1D-4FB0-8D89-DC398BA48135}">
      <dsp:nvSpPr>
        <dsp:cNvPr id="0" name=""/>
        <dsp:cNvSpPr/>
      </dsp:nvSpPr>
      <dsp:spPr>
        <a:xfrm>
          <a:off x="1685552" y="3573205"/>
          <a:ext cx="1616684" cy="1636808"/>
        </a:xfrm>
        <a:prstGeom prst="roundRect">
          <a:avLst>
            <a:gd name="adj" fmla="val 10000"/>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rtl="0">
            <a:lnSpc>
              <a:spcPct val="90000"/>
            </a:lnSpc>
            <a:spcBef>
              <a:spcPct val="0"/>
            </a:spcBef>
            <a:spcAft>
              <a:spcPct val="35000"/>
            </a:spcAft>
            <a:buNone/>
          </a:pPr>
          <a:r>
            <a:rPr lang="es-ES" sz="1800" kern="1200"/>
            <a:t>de diferentes clases presentan características diferenciadas.</a:t>
          </a:r>
          <a:endParaRPr lang="es-MX" sz="1800" kern="1200"/>
        </a:p>
      </dsp:txBody>
      <dsp:txXfrm>
        <a:off x="1732903" y="3620556"/>
        <a:ext cx="1521982" cy="1542106"/>
      </dsp:txXfrm>
    </dsp:sp>
    <dsp:sp modelId="{B147B605-470D-4737-93DD-AF5E5AF89C2E}">
      <dsp:nvSpPr>
        <dsp:cNvPr id="0" name=""/>
        <dsp:cNvSpPr/>
      </dsp:nvSpPr>
      <dsp:spPr>
        <a:xfrm>
          <a:off x="3438038" y="1788270"/>
          <a:ext cx="4985856" cy="1636808"/>
        </a:xfrm>
        <a:prstGeom prst="roundRect">
          <a:avLst>
            <a:gd name="adj" fmla="val 10000"/>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rtl="0">
            <a:lnSpc>
              <a:spcPct val="90000"/>
            </a:lnSpc>
            <a:spcBef>
              <a:spcPct val="0"/>
            </a:spcBef>
            <a:spcAft>
              <a:spcPct val="35000"/>
            </a:spcAft>
            <a:buNone/>
          </a:pPr>
          <a:r>
            <a:rPr lang="es-ES" sz="3100" kern="1200"/>
            <a:t>Tipos de patrones:</a:t>
          </a:r>
          <a:endParaRPr lang="es-MX" sz="3100" kern="1200"/>
        </a:p>
      </dsp:txBody>
      <dsp:txXfrm>
        <a:off x="3485978" y="1836210"/>
        <a:ext cx="4889976" cy="1540928"/>
      </dsp:txXfrm>
    </dsp:sp>
    <dsp:sp modelId="{A482CE8A-227E-432A-8EA2-46B9A4FAEC83}">
      <dsp:nvSpPr>
        <dsp:cNvPr id="0" name=""/>
        <dsp:cNvSpPr/>
      </dsp:nvSpPr>
      <dsp:spPr>
        <a:xfrm>
          <a:off x="3438038" y="3573205"/>
          <a:ext cx="1616684" cy="1636808"/>
        </a:xfrm>
        <a:prstGeom prst="roundRect">
          <a:avLst>
            <a:gd name="adj" fmla="val 10000"/>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rtl="0">
            <a:lnSpc>
              <a:spcPct val="90000"/>
            </a:lnSpc>
            <a:spcBef>
              <a:spcPct val="0"/>
            </a:spcBef>
            <a:spcAft>
              <a:spcPct val="35000"/>
            </a:spcAft>
            <a:buNone/>
          </a:pPr>
          <a:r>
            <a:rPr lang="es-ES" sz="1800" kern="1200"/>
            <a:t>Vectores: x= (x1, x2,…, xn)T</a:t>
          </a:r>
          <a:endParaRPr lang="es-MX" sz="1800" kern="1200"/>
        </a:p>
      </dsp:txBody>
      <dsp:txXfrm>
        <a:off x="3485389" y="3620556"/>
        <a:ext cx="1521982" cy="1542106"/>
      </dsp:txXfrm>
    </dsp:sp>
    <dsp:sp modelId="{08610F14-FD48-47EE-AF78-5500CD7F9467}">
      <dsp:nvSpPr>
        <dsp:cNvPr id="0" name=""/>
        <dsp:cNvSpPr/>
      </dsp:nvSpPr>
      <dsp:spPr>
        <a:xfrm>
          <a:off x="5122624" y="3573205"/>
          <a:ext cx="1616684" cy="1636808"/>
        </a:xfrm>
        <a:prstGeom prst="roundRect">
          <a:avLst>
            <a:gd name="adj" fmla="val 10000"/>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rtl="0">
            <a:lnSpc>
              <a:spcPct val="90000"/>
            </a:lnSpc>
            <a:spcBef>
              <a:spcPct val="0"/>
            </a:spcBef>
            <a:spcAft>
              <a:spcPct val="35000"/>
            </a:spcAft>
            <a:buNone/>
          </a:pPr>
          <a:r>
            <a:rPr lang="es-ES" sz="1800" kern="1200"/>
            <a:t>Cadenas</a:t>
          </a:r>
          <a:endParaRPr lang="es-MX" sz="1800" kern="1200"/>
        </a:p>
      </dsp:txBody>
      <dsp:txXfrm>
        <a:off x="5169975" y="3620556"/>
        <a:ext cx="1521982" cy="1542106"/>
      </dsp:txXfrm>
    </dsp:sp>
    <dsp:sp modelId="{20CB4161-7E26-4274-8A63-1DA0FE3E8ED8}">
      <dsp:nvSpPr>
        <dsp:cNvPr id="0" name=""/>
        <dsp:cNvSpPr/>
      </dsp:nvSpPr>
      <dsp:spPr>
        <a:xfrm>
          <a:off x="6807210" y="3573205"/>
          <a:ext cx="1616684" cy="1636808"/>
        </a:xfrm>
        <a:prstGeom prst="roundRect">
          <a:avLst>
            <a:gd name="adj" fmla="val 10000"/>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rtl="0">
            <a:lnSpc>
              <a:spcPct val="90000"/>
            </a:lnSpc>
            <a:spcBef>
              <a:spcPct val="0"/>
            </a:spcBef>
            <a:spcAft>
              <a:spcPct val="35000"/>
            </a:spcAft>
            <a:buNone/>
          </a:pPr>
          <a:r>
            <a:rPr lang="es-ES" sz="1800" kern="1200"/>
            <a:t>Árboles</a:t>
          </a:r>
          <a:endParaRPr lang="es-MX" sz="1800" kern="1200"/>
        </a:p>
      </dsp:txBody>
      <dsp:txXfrm>
        <a:off x="6854561" y="3620556"/>
        <a:ext cx="1521982" cy="1542106"/>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157CD8-5A27-4029-A1A1-C14CB67FC443}">
      <dsp:nvSpPr>
        <dsp:cNvPr id="0" name=""/>
        <dsp:cNvSpPr/>
      </dsp:nvSpPr>
      <dsp:spPr>
        <a:xfrm>
          <a:off x="1607" y="1006451"/>
          <a:ext cx="3427660" cy="2924222"/>
        </a:xfrm>
        <a:prstGeom prst="roundRect">
          <a:avLst>
            <a:gd name="adj" fmla="val 10000"/>
          </a:avLst>
        </a:prstGeom>
        <a:gradFill rotWithShape="0">
          <a:gsLst>
            <a:gs pos="0">
              <a:schemeClr val="accent3">
                <a:hueOff val="0"/>
                <a:satOff val="0"/>
                <a:lumOff val="0"/>
                <a:alphaOff val="0"/>
                <a:lumMod val="110000"/>
                <a:satMod val="105000"/>
                <a:tint val="67000"/>
              </a:schemeClr>
            </a:gs>
            <a:gs pos="50000">
              <a:schemeClr val="accent3">
                <a:hueOff val="0"/>
                <a:satOff val="0"/>
                <a:lumOff val="0"/>
                <a:alphaOff val="0"/>
                <a:lumMod val="105000"/>
                <a:satMod val="103000"/>
                <a:tint val="73000"/>
              </a:schemeClr>
            </a:gs>
            <a:gs pos="100000">
              <a:schemeClr val="accent3">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68580" rIns="68580" bIns="68580" numCol="1" spcCol="1270" anchor="t" anchorCtr="0">
          <a:noAutofit/>
        </a:bodyPr>
        <a:lstStyle/>
        <a:p>
          <a:pPr marL="0" lvl="0" indent="0" algn="l" defTabSz="800100" rtl="0">
            <a:lnSpc>
              <a:spcPct val="90000"/>
            </a:lnSpc>
            <a:spcBef>
              <a:spcPct val="0"/>
            </a:spcBef>
            <a:spcAft>
              <a:spcPct val="35000"/>
            </a:spcAft>
            <a:buNone/>
          </a:pPr>
          <a:r>
            <a:rPr lang="es-MX" sz="1800" kern="1200" dirty="0"/>
            <a:t>En todos ellos reconocemos sin dificultad las letras “A" y "E", y todos ellos pueden interpretarse como variaciones del mismo patrón, el correspondiente a dicha letra, lo hacemos mediante rasgos o características que presentan estos patrones:</a:t>
          </a:r>
        </a:p>
        <a:p>
          <a:pPr marL="114300" lvl="1" indent="-114300" algn="l" defTabSz="622300" rtl="0">
            <a:lnSpc>
              <a:spcPct val="90000"/>
            </a:lnSpc>
            <a:spcBef>
              <a:spcPct val="0"/>
            </a:spcBef>
            <a:spcAft>
              <a:spcPct val="15000"/>
            </a:spcAft>
            <a:buChar char="•"/>
          </a:pPr>
          <a:r>
            <a:rPr lang="es-MX" sz="1400" kern="1200" dirty="0"/>
            <a:t>pertenecen a la misma clase</a:t>
          </a:r>
        </a:p>
        <a:p>
          <a:pPr marL="114300" lvl="1" indent="-114300" algn="l" defTabSz="622300" rtl="0">
            <a:lnSpc>
              <a:spcPct val="90000"/>
            </a:lnSpc>
            <a:spcBef>
              <a:spcPct val="0"/>
            </a:spcBef>
            <a:spcAft>
              <a:spcPct val="15000"/>
            </a:spcAft>
            <a:buChar char="•"/>
          </a:pPr>
          <a:r>
            <a:rPr lang="es-MX" sz="1400" kern="1200" dirty="0"/>
            <a:t>son del mismo tipo </a:t>
          </a:r>
        </a:p>
      </dsp:txBody>
      <dsp:txXfrm>
        <a:off x="87255" y="1092099"/>
        <a:ext cx="3256364" cy="2752926"/>
      </dsp:txXfrm>
    </dsp:sp>
    <dsp:sp modelId="{AD48A848-2023-43F0-868D-F3EDB9477266}">
      <dsp:nvSpPr>
        <dsp:cNvPr id="0" name=""/>
        <dsp:cNvSpPr/>
      </dsp:nvSpPr>
      <dsp:spPr>
        <a:xfrm>
          <a:off x="3772033" y="2043532"/>
          <a:ext cx="726664" cy="850059"/>
        </a:xfrm>
        <a:prstGeom prst="rightArrow">
          <a:avLst>
            <a:gd name="adj1" fmla="val 60000"/>
            <a:gd name="adj2" fmla="val 50000"/>
          </a:avLst>
        </a:prstGeom>
        <a:gradFill rotWithShape="0">
          <a:gsLst>
            <a:gs pos="0">
              <a:schemeClr val="accent3">
                <a:hueOff val="0"/>
                <a:satOff val="0"/>
                <a:lumOff val="0"/>
                <a:alphaOff val="0"/>
                <a:lumMod val="110000"/>
                <a:satMod val="105000"/>
                <a:tint val="67000"/>
              </a:schemeClr>
            </a:gs>
            <a:gs pos="50000">
              <a:schemeClr val="accent3">
                <a:hueOff val="0"/>
                <a:satOff val="0"/>
                <a:lumOff val="0"/>
                <a:alphaOff val="0"/>
                <a:lumMod val="105000"/>
                <a:satMod val="103000"/>
                <a:tint val="73000"/>
              </a:schemeClr>
            </a:gs>
            <a:gs pos="100000">
              <a:schemeClr val="accent3">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s-ES" sz="1400" kern="1200"/>
        </a:p>
      </dsp:txBody>
      <dsp:txXfrm>
        <a:off x="3772033" y="2213544"/>
        <a:ext cx="508665" cy="510035"/>
      </dsp:txXfrm>
    </dsp:sp>
    <dsp:sp modelId="{08EE8AD4-2A99-4D3F-893F-B0464C593BE2}">
      <dsp:nvSpPr>
        <dsp:cNvPr id="0" name=""/>
        <dsp:cNvSpPr/>
      </dsp:nvSpPr>
      <dsp:spPr>
        <a:xfrm>
          <a:off x="4800332" y="1006451"/>
          <a:ext cx="3427660" cy="2924222"/>
        </a:xfrm>
        <a:prstGeom prst="roundRect">
          <a:avLst>
            <a:gd name="adj" fmla="val 10000"/>
          </a:avLst>
        </a:prstGeom>
        <a:gradFill rotWithShape="0">
          <a:gsLst>
            <a:gs pos="0">
              <a:schemeClr val="accent3">
                <a:hueOff val="2710599"/>
                <a:satOff val="100000"/>
                <a:lumOff val="-14706"/>
                <a:alphaOff val="0"/>
                <a:lumMod val="110000"/>
                <a:satMod val="105000"/>
                <a:tint val="67000"/>
              </a:schemeClr>
            </a:gs>
            <a:gs pos="50000">
              <a:schemeClr val="accent3">
                <a:hueOff val="2710599"/>
                <a:satOff val="100000"/>
                <a:lumOff val="-14706"/>
                <a:alphaOff val="0"/>
                <a:lumMod val="105000"/>
                <a:satMod val="103000"/>
                <a:tint val="73000"/>
              </a:schemeClr>
            </a:gs>
            <a:gs pos="100000">
              <a:schemeClr val="accent3">
                <a:hueOff val="2710599"/>
                <a:satOff val="100000"/>
                <a:lumOff val="-14706"/>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68580" rIns="68580" bIns="68580" numCol="1" spcCol="1270" anchor="ctr" anchorCtr="0">
          <a:noAutofit/>
        </a:bodyPr>
        <a:lstStyle/>
        <a:p>
          <a:pPr marL="0" lvl="0" indent="0" algn="ctr" defTabSz="800100" rtl="0">
            <a:lnSpc>
              <a:spcPct val="90000"/>
            </a:lnSpc>
            <a:spcBef>
              <a:spcPct val="0"/>
            </a:spcBef>
            <a:spcAft>
              <a:spcPct val="35000"/>
            </a:spcAft>
            <a:buNone/>
          </a:pPr>
          <a:r>
            <a:rPr lang="es-MX" sz="1800" kern="1200" dirty="0"/>
            <a:t>Podemos llamar “</a:t>
          </a:r>
          <a:r>
            <a:rPr lang="es-MX" sz="1800" b="1" kern="1200" dirty="0"/>
            <a:t>reconocimiento de patrones</a:t>
          </a:r>
          <a:r>
            <a:rPr lang="es-MX" sz="1800" kern="1200" dirty="0"/>
            <a:t>” al hecho de identificar distintos estímulos mediante  tales </a:t>
          </a:r>
          <a:r>
            <a:rPr lang="es-MX" sz="1800" b="1" i="1" kern="1200" dirty="0"/>
            <a:t>CARACTERÍSTICAS</a:t>
          </a:r>
          <a:endParaRPr lang="es-MX" sz="1800" kern="1200" dirty="0"/>
        </a:p>
      </dsp:txBody>
      <dsp:txXfrm>
        <a:off x="4885980" y="1092099"/>
        <a:ext cx="3256364" cy="2752926"/>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2398F2-9BAA-4B3D-B76D-7545BE3543E5}">
      <dsp:nvSpPr>
        <dsp:cNvPr id="0" name=""/>
        <dsp:cNvSpPr/>
      </dsp:nvSpPr>
      <dsp:spPr>
        <a:xfrm>
          <a:off x="2939949" y="138647"/>
          <a:ext cx="2868564" cy="2868564"/>
        </a:xfrm>
        <a:prstGeom prst="ellipse">
          <a:avLst/>
        </a:prstGeom>
        <a:gradFill rotWithShape="0">
          <a:gsLst>
            <a:gs pos="0">
              <a:schemeClr val="accent4">
                <a:alpha val="50000"/>
                <a:hueOff val="0"/>
                <a:satOff val="0"/>
                <a:lumOff val="0"/>
                <a:alphaOff val="0"/>
                <a:lumMod val="110000"/>
                <a:satMod val="105000"/>
                <a:tint val="67000"/>
              </a:schemeClr>
            </a:gs>
            <a:gs pos="50000">
              <a:schemeClr val="accent4">
                <a:alpha val="50000"/>
                <a:hueOff val="0"/>
                <a:satOff val="0"/>
                <a:lumOff val="0"/>
                <a:alphaOff val="0"/>
                <a:lumMod val="105000"/>
                <a:satMod val="103000"/>
                <a:tint val="73000"/>
              </a:schemeClr>
            </a:gs>
            <a:gs pos="100000">
              <a:schemeClr val="accent4">
                <a:alpha val="50000"/>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622300" rtl="0">
            <a:lnSpc>
              <a:spcPct val="90000"/>
            </a:lnSpc>
            <a:spcBef>
              <a:spcPct val="0"/>
            </a:spcBef>
            <a:spcAft>
              <a:spcPct val="35000"/>
            </a:spcAft>
            <a:buNone/>
          </a:pPr>
          <a:r>
            <a:rPr lang="es-MX" sz="1400" b="1" kern="1200" dirty="0"/>
            <a:t>Rasgo o característica </a:t>
          </a:r>
          <a:r>
            <a:rPr lang="es-MX" sz="1400" kern="1200" dirty="0"/>
            <a:t>implica una descripción de un patrón, que algunas pueden medirse para obtener un valor numérico (como las dimensiones) y otras no (como la belleza).</a:t>
          </a:r>
        </a:p>
      </dsp:txBody>
      <dsp:txXfrm>
        <a:off x="3322424" y="640646"/>
        <a:ext cx="2103614" cy="1290854"/>
      </dsp:txXfrm>
    </dsp:sp>
    <dsp:sp modelId="{972C99A6-A962-407E-8936-91C4365536EC}">
      <dsp:nvSpPr>
        <dsp:cNvPr id="0" name=""/>
        <dsp:cNvSpPr/>
      </dsp:nvSpPr>
      <dsp:spPr>
        <a:xfrm>
          <a:off x="3975023" y="1931500"/>
          <a:ext cx="2868564" cy="2868564"/>
        </a:xfrm>
        <a:prstGeom prst="ellipse">
          <a:avLst/>
        </a:prstGeom>
        <a:gradFill rotWithShape="0">
          <a:gsLst>
            <a:gs pos="0">
              <a:schemeClr val="accent4">
                <a:alpha val="50000"/>
                <a:hueOff val="4900445"/>
                <a:satOff val="-20388"/>
                <a:lumOff val="4804"/>
                <a:alphaOff val="0"/>
                <a:lumMod val="110000"/>
                <a:satMod val="105000"/>
                <a:tint val="67000"/>
              </a:schemeClr>
            </a:gs>
            <a:gs pos="50000">
              <a:schemeClr val="accent4">
                <a:alpha val="50000"/>
                <a:hueOff val="4900445"/>
                <a:satOff val="-20388"/>
                <a:lumOff val="4804"/>
                <a:alphaOff val="0"/>
                <a:lumMod val="105000"/>
                <a:satMod val="103000"/>
                <a:tint val="73000"/>
              </a:schemeClr>
            </a:gs>
            <a:gs pos="100000">
              <a:schemeClr val="accent4">
                <a:alpha val="50000"/>
                <a:hueOff val="4900445"/>
                <a:satOff val="-20388"/>
                <a:lumOff val="4804"/>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533400" rtl="0">
            <a:lnSpc>
              <a:spcPct val="90000"/>
            </a:lnSpc>
            <a:spcBef>
              <a:spcPct val="0"/>
            </a:spcBef>
            <a:spcAft>
              <a:spcPct val="35000"/>
            </a:spcAft>
            <a:buNone/>
          </a:pPr>
          <a:r>
            <a:rPr lang="es-MX" sz="1200" kern="1200" dirty="0"/>
            <a:t>Son representaciones compactas de los patrones conteniendo, idealmente, sólo información relevante para su clasificación (color, ancho alto, sexo, </a:t>
          </a:r>
          <a:r>
            <a:rPr lang="es-MX" sz="1200" kern="1200" dirty="0" err="1"/>
            <a:t>ect</a:t>
          </a:r>
          <a:r>
            <a:rPr lang="es-MX" sz="1200" kern="1200" dirty="0"/>
            <a:t>.) </a:t>
          </a:r>
        </a:p>
      </dsp:txBody>
      <dsp:txXfrm>
        <a:off x="4852326" y="2672545"/>
        <a:ext cx="1721138" cy="1577710"/>
      </dsp:txXfrm>
    </dsp:sp>
    <dsp:sp modelId="{8A425992-4E9D-46E8-AA4B-5C09CCAA29C0}">
      <dsp:nvSpPr>
        <dsp:cNvPr id="0" name=""/>
        <dsp:cNvSpPr/>
      </dsp:nvSpPr>
      <dsp:spPr>
        <a:xfrm>
          <a:off x="1904875" y="1931500"/>
          <a:ext cx="2868564" cy="2868564"/>
        </a:xfrm>
        <a:prstGeom prst="ellipse">
          <a:avLst/>
        </a:prstGeom>
        <a:gradFill rotWithShape="0">
          <a:gsLst>
            <a:gs pos="0">
              <a:schemeClr val="accent4">
                <a:alpha val="50000"/>
                <a:hueOff val="9800891"/>
                <a:satOff val="-40777"/>
                <a:lumOff val="9608"/>
                <a:alphaOff val="0"/>
                <a:lumMod val="110000"/>
                <a:satMod val="105000"/>
                <a:tint val="67000"/>
              </a:schemeClr>
            </a:gs>
            <a:gs pos="50000">
              <a:schemeClr val="accent4">
                <a:alpha val="50000"/>
                <a:hueOff val="9800891"/>
                <a:satOff val="-40777"/>
                <a:lumOff val="9608"/>
                <a:alphaOff val="0"/>
                <a:lumMod val="105000"/>
                <a:satMod val="103000"/>
                <a:tint val="73000"/>
              </a:schemeClr>
            </a:gs>
            <a:gs pos="100000">
              <a:schemeClr val="accent4">
                <a:alpha val="50000"/>
                <a:hueOff val="9800891"/>
                <a:satOff val="-40777"/>
                <a:lumOff val="9608"/>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533400" rtl="0">
            <a:lnSpc>
              <a:spcPct val="90000"/>
            </a:lnSpc>
            <a:spcBef>
              <a:spcPct val="0"/>
            </a:spcBef>
            <a:spcAft>
              <a:spcPct val="35000"/>
            </a:spcAft>
            <a:buNone/>
          </a:pPr>
          <a:r>
            <a:rPr lang="es-MX" sz="1200" kern="1200" dirty="0"/>
            <a:t>Se organizan usualmente como un vector (</a:t>
          </a:r>
          <a:r>
            <a:rPr lang="es-MX" sz="1200" b="1" i="1" kern="1200" dirty="0"/>
            <a:t>vector de características</a:t>
          </a:r>
          <a:r>
            <a:rPr lang="es-MX" sz="1200" kern="1200" dirty="0"/>
            <a:t>), que constituye una representación comprimida del patrón. </a:t>
          </a:r>
        </a:p>
      </dsp:txBody>
      <dsp:txXfrm>
        <a:off x="2174999" y="2672545"/>
        <a:ext cx="1721138" cy="1577710"/>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B21AF66-DE59-4FF2-A3E6-3B1B99915EE8}">
      <dsp:nvSpPr>
        <dsp:cNvPr id="0" name=""/>
        <dsp:cNvSpPr/>
      </dsp:nvSpPr>
      <dsp:spPr>
        <a:xfrm>
          <a:off x="1030" y="968738"/>
          <a:ext cx="2412375" cy="1206187"/>
        </a:xfrm>
        <a:prstGeom prst="roundRect">
          <a:avLst>
            <a:gd name="adj" fmla="val 10000"/>
          </a:avLst>
        </a:prstGeom>
        <a:solidFill>
          <a:schemeClr val="accent2">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32385" tIns="21590" rIns="32385" bIns="21590" numCol="1" spcCol="1270" anchor="ctr" anchorCtr="0">
          <a:noAutofit/>
        </a:bodyPr>
        <a:lstStyle/>
        <a:p>
          <a:pPr marL="0" lvl="0" indent="0" algn="ctr" defTabSz="755650" rtl="0">
            <a:lnSpc>
              <a:spcPct val="90000"/>
            </a:lnSpc>
            <a:spcBef>
              <a:spcPct val="0"/>
            </a:spcBef>
            <a:spcAft>
              <a:spcPct val="35000"/>
            </a:spcAft>
            <a:buNone/>
          </a:pPr>
          <a:r>
            <a:rPr lang="es-MX" sz="1700" kern="1200" dirty="0"/>
            <a:t>Dimensión de un patrón</a:t>
          </a:r>
        </a:p>
      </dsp:txBody>
      <dsp:txXfrm>
        <a:off x="36358" y="1004066"/>
        <a:ext cx="2341719" cy="1135531"/>
      </dsp:txXfrm>
    </dsp:sp>
    <dsp:sp modelId="{91A26F17-59AF-45E3-B42E-72EB59356515}">
      <dsp:nvSpPr>
        <dsp:cNvPr id="0" name=""/>
        <dsp:cNvSpPr/>
      </dsp:nvSpPr>
      <dsp:spPr>
        <a:xfrm>
          <a:off x="3016499" y="968738"/>
          <a:ext cx="2412375" cy="1206187"/>
        </a:xfrm>
        <a:prstGeom prst="roundRect">
          <a:avLst>
            <a:gd name="adj" fmla="val 10000"/>
          </a:avLst>
        </a:prstGeom>
        <a:solidFill>
          <a:schemeClr val="accent2">
            <a:hueOff val="-727682"/>
            <a:satOff val="-41964"/>
            <a:lumOff val="4314"/>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32385" tIns="21590" rIns="32385" bIns="21590" numCol="1" spcCol="1270" anchor="ctr" anchorCtr="0">
          <a:noAutofit/>
        </a:bodyPr>
        <a:lstStyle/>
        <a:p>
          <a:pPr marL="0" lvl="0" indent="0" algn="ctr" defTabSz="755650" rtl="0">
            <a:lnSpc>
              <a:spcPct val="90000"/>
            </a:lnSpc>
            <a:spcBef>
              <a:spcPct val="0"/>
            </a:spcBef>
            <a:spcAft>
              <a:spcPct val="35000"/>
            </a:spcAft>
            <a:buNone/>
          </a:pPr>
          <a:r>
            <a:rPr lang="es-MX" sz="1700" kern="1200" dirty="0"/>
            <a:t>Está limitada por diversos factores contrapuestos:</a:t>
          </a:r>
        </a:p>
      </dsp:txBody>
      <dsp:txXfrm>
        <a:off x="3051827" y="1004066"/>
        <a:ext cx="2341719" cy="1135531"/>
      </dsp:txXfrm>
    </dsp:sp>
    <dsp:sp modelId="{34D066A5-BF49-46F5-A02C-5E9C2DB30D2F}">
      <dsp:nvSpPr>
        <dsp:cNvPr id="0" name=""/>
        <dsp:cNvSpPr/>
      </dsp:nvSpPr>
      <dsp:spPr>
        <a:xfrm>
          <a:off x="3257737" y="2174926"/>
          <a:ext cx="241237" cy="904640"/>
        </a:xfrm>
        <a:custGeom>
          <a:avLst/>
          <a:gdLst/>
          <a:ahLst/>
          <a:cxnLst/>
          <a:rect l="0" t="0" r="0" b="0"/>
          <a:pathLst>
            <a:path>
              <a:moveTo>
                <a:pt x="0" y="0"/>
              </a:moveTo>
              <a:lnTo>
                <a:pt x="0" y="904640"/>
              </a:lnTo>
              <a:lnTo>
                <a:pt x="241237" y="904640"/>
              </a:lnTo>
            </a:path>
          </a:pathLst>
        </a:custGeom>
        <a:noFill/>
        <a:ln w="12700" cap="flat" cmpd="sng" algn="ctr">
          <a:solidFill>
            <a:schemeClr val="accent3">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76181C79-0E29-48DB-BFB6-83AD431D6CB2}">
      <dsp:nvSpPr>
        <dsp:cNvPr id="0" name=""/>
        <dsp:cNvSpPr/>
      </dsp:nvSpPr>
      <dsp:spPr>
        <a:xfrm>
          <a:off x="3498974" y="2476472"/>
          <a:ext cx="1929900" cy="1206187"/>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32385" tIns="21590" rIns="32385" bIns="21590" numCol="1" spcCol="1270" anchor="ctr" anchorCtr="0">
          <a:noAutofit/>
        </a:bodyPr>
        <a:lstStyle/>
        <a:p>
          <a:pPr marL="0" lvl="0" indent="0" algn="ctr" defTabSz="755650" rtl="0">
            <a:lnSpc>
              <a:spcPct val="90000"/>
            </a:lnSpc>
            <a:spcBef>
              <a:spcPct val="0"/>
            </a:spcBef>
            <a:spcAft>
              <a:spcPct val="35000"/>
            </a:spcAft>
            <a:buNone/>
          </a:pPr>
          <a:r>
            <a:rPr lang="es-MX" sz="1700" kern="1200" dirty="0"/>
            <a:t>Complejidad del </a:t>
          </a:r>
          <a:r>
            <a:rPr lang="es-MX" sz="1700" i="1" kern="1200" dirty="0"/>
            <a:t>hardware o el software del clasificador,</a:t>
          </a:r>
          <a:endParaRPr lang="es-MX" sz="1700" kern="1200" dirty="0"/>
        </a:p>
      </dsp:txBody>
      <dsp:txXfrm>
        <a:off x="3534302" y="2511800"/>
        <a:ext cx="1859244" cy="1135531"/>
      </dsp:txXfrm>
    </dsp:sp>
    <dsp:sp modelId="{F8D6DB3E-25D9-4AD2-9FB9-C573675A59BC}">
      <dsp:nvSpPr>
        <dsp:cNvPr id="0" name=""/>
        <dsp:cNvSpPr/>
      </dsp:nvSpPr>
      <dsp:spPr>
        <a:xfrm>
          <a:off x="6031968" y="968738"/>
          <a:ext cx="2412375" cy="1206187"/>
        </a:xfrm>
        <a:prstGeom prst="roundRect">
          <a:avLst>
            <a:gd name="adj" fmla="val 10000"/>
          </a:avLst>
        </a:prstGeom>
        <a:solidFill>
          <a:schemeClr val="accent2">
            <a:hueOff val="-1455363"/>
            <a:satOff val="-83928"/>
            <a:lumOff val="8628"/>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32385" tIns="21590" rIns="32385" bIns="21590" numCol="1" spcCol="1270" anchor="ctr" anchorCtr="0">
          <a:noAutofit/>
        </a:bodyPr>
        <a:lstStyle/>
        <a:p>
          <a:pPr marL="0" lvl="0" indent="0" algn="ctr" defTabSz="755650" rtl="0">
            <a:lnSpc>
              <a:spcPct val="90000"/>
            </a:lnSpc>
            <a:spcBef>
              <a:spcPct val="0"/>
            </a:spcBef>
            <a:spcAft>
              <a:spcPct val="35000"/>
            </a:spcAft>
            <a:buNone/>
          </a:pPr>
          <a:r>
            <a:rPr lang="es-MX" sz="1700" i="1" kern="1200" dirty="0"/>
            <a:t>La clasificación puede ser más </a:t>
          </a:r>
          <a:r>
            <a:rPr lang="es-MX" sz="1700" kern="1200" dirty="0"/>
            <a:t>precisa cuando el vector de características sólo contiene:</a:t>
          </a:r>
        </a:p>
      </dsp:txBody>
      <dsp:txXfrm>
        <a:off x="6067296" y="1004066"/>
        <a:ext cx="2341719" cy="1135531"/>
      </dsp:txXfrm>
    </dsp:sp>
    <dsp:sp modelId="{227CAFC2-3E56-4E89-9F41-173076BCA651}">
      <dsp:nvSpPr>
        <dsp:cNvPr id="0" name=""/>
        <dsp:cNvSpPr/>
      </dsp:nvSpPr>
      <dsp:spPr>
        <a:xfrm>
          <a:off x="6273206" y="2174926"/>
          <a:ext cx="241237" cy="904640"/>
        </a:xfrm>
        <a:custGeom>
          <a:avLst/>
          <a:gdLst/>
          <a:ahLst/>
          <a:cxnLst/>
          <a:rect l="0" t="0" r="0" b="0"/>
          <a:pathLst>
            <a:path>
              <a:moveTo>
                <a:pt x="0" y="0"/>
              </a:moveTo>
              <a:lnTo>
                <a:pt x="0" y="904640"/>
              </a:lnTo>
              <a:lnTo>
                <a:pt x="241237" y="904640"/>
              </a:lnTo>
            </a:path>
          </a:pathLst>
        </a:custGeom>
        <a:noFill/>
        <a:ln w="12700" cap="flat" cmpd="sng" algn="ctr">
          <a:solidFill>
            <a:schemeClr val="accent3">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2937524F-4B8C-4935-BDB5-4BE2C4CA9F24}">
      <dsp:nvSpPr>
        <dsp:cNvPr id="0" name=""/>
        <dsp:cNvSpPr/>
      </dsp:nvSpPr>
      <dsp:spPr>
        <a:xfrm>
          <a:off x="6514443" y="2476472"/>
          <a:ext cx="1929900" cy="1206187"/>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32385" tIns="21590" rIns="32385" bIns="21590" numCol="1" spcCol="1270" anchor="ctr" anchorCtr="0">
          <a:noAutofit/>
        </a:bodyPr>
        <a:lstStyle/>
        <a:p>
          <a:pPr marL="0" lvl="0" indent="0" algn="ctr" defTabSz="755650" rtl="0">
            <a:lnSpc>
              <a:spcPct val="90000"/>
            </a:lnSpc>
            <a:spcBef>
              <a:spcPct val="0"/>
            </a:spcBef>
            <a:spcAft>
              <a:spcPct val="35000"/>
            </a:spcAft>
            <a:buNone/>
          </a:pPr>
          <a:r>
            <a:rPr lang="es-MX" sz="1700" kern="1200" dirty="0"/>
            <a:t>las más relevantes o la máxima pérdida de información permisible </a:t>
          </a:r>
        </a:p>
      </dsp:txBody>
      <dsp:txXfrm>
        <a:off x="6549771" y="2511800"/>
        <a:ext cx="1859244" cy="1135531"/>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20E577-6AB3-47DA-8594-1AC9585D87DD}">
      <dsp:nvSpPr>
        <dsp:cNvPr id="0" name=""/>
        <dsp:cNvSpPr/>
      </dsp:nvSpPr>
      <dsp:spPr>
        <a:xfrm>
          <a:off x="0" y="0"/>
          <a:ext cx="8229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5CE4C7B-D205-4EB4-95E4-4133F907376F}">
      <dsp:nvSpPr>
        <dsp:cNvPr id="0" name=""/>
        <dsp:cNvSpPr/>
      </dsp:nvSpPr>
      <dsp:spPr>
        <a:xfrm>
          <a:off x="0" y="0"/>
          <a:ext cx="4027581" cy="40020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400" tIns="152400" rIns="152400" bIns="152400" numCol="1" spcCol="1270" anchor="t" anchorCtr="0">
          <a:noAutofit/>
        </a:bodyPr>
        <a:lstStyle/>
        <a:p>
          <a:pPr marL="0" lvl="0" indent="0" algn="l" defTabSz="1778000" rtl="0">
            <a:lnSpc>
              <a:spcPct val="90000"/>
            </a:lnSpc>
            <a:spcBef>
              <a:spcPct val="0"/>
            </a:spcBef>
            <a:spcAft>
              <a:spcPct val="35000"/>
            </a:spcAft>
            <a:buNone/>
          </a:pPr>
          <a:r>
            <a:rPr lang="es-MX" altLang="es-MX" sz="4000" b="1" kern="1200" dirty="0"/>
            <a:t>Definición de Vector</a:t>
          </a:r>
          <a:endParaRPr lang="es-MX" sz="4000" kern="1200" dirty="0"/>
        </a:p>
      </dsp:txBody>
      <dsp:txXfrm>
        <a:off x="0" y="0"/>
        <a:ext cx="4027581" cy="4002087"/>
      </dsp:txXfrm>
    </dsp:sp>
    <dsp:sp modelId="{B1D471E3-5A12-4334-AE2B-D43B6DC909E4}">
      <dsp:nvSpPr>
        <dsp:cNvPr id="0" name=""/>
        <dsp:cNvSpPr/>
      </dsp:nvSpPr>
      <dsp:spPr>
        <a:xfrm>
          <a:off x="4106300" y="93017"/>
          <a:ext cx="2020471" cy="18603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rtl="0">
            <a:lnSpc>
              <a:spcPct val="90000"/>
            </a:lnSpc>
            <a:spcBef>
              <a:spcPct val="0"/>
            </a:spcBef>
            <a:spcAft>
              <a:spcPct val="35000"/>
            </a:spcAft>
            <a:buNone/>
          </a:pPr>
          <a:r>
            <a:rPr lang="es-MX" sz="1700" b="1" kern="1200" dirty="0"/>
            <a:t>Cantidad escalar o escalar: </a:t>
          </a:r>
          <a:r>
            <a:rPr lang="es-MX" sz="1700" kern="1200" dirty="0"/>
            <a:t>es aquella que se especifica por su magnitud y una unidad o especie. </a:t>
          </a:r>
        </a:p>
      </dsp:txBody>
      <dsp:txXfrm>
        <a:off x="4106300" y="93017"/>
        <a:ext cx="2020471" cy="1860345"/>
      </dsp:txXfrm>
    </dsp:sp>
    <dsp:sp modelId="{7216EEFB-F76F-46AC-855F-D3A8EF08208E}">
      <dsp:nvSpPr>
        <dsp:cNvPr id="0" name=""/>
        <dsp:cNvSpPr/>
      </dsp:nvSpPr>
      <dsp:spPr>
        <a:xfrm>
          <a:off x="6205491" y="93017"/>
          <a:ext cx="2020471" cy="18603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rtl="0">
            <a:lnSpc>
              <a:spcPct val="90000"/>
            </a:lnSpc>
            <a:spcBef>
              <a:spcPct val="0"/>
            </a:spcBef>
            <a:spcAft>
              <a:spcPct val="35000"/>
            </a:spcAft>
            <a:buNone/>
          </a:pPr>
          <a:r>
            <a:rPr lang="es-MX" sz="2000" kern="1200" dirty="0" err="1"/>
            <a:t>Ejs</a:t>
          </a:r>
          <a:r>
            <a:rPr lang="es-MX" sz="2000" kern="1200" dirty="0"/>
            <a:t>: 10 Kg., 3m, 50 Km./h. </a:t>
          </a:r>
        </a:p>
      </dsp:txBody>
      <dsp:txXfrm>
        <a:off x="6205491" y="93017"/>
        <a:ext cx="2020471" cy="1860345"/>
      </dsp:txXfrm>
    </dsp:sp>
    <dsp:sp modelId="{EDB8C44B-4971-4CD2-B6CB-1B0C1D7D1590}">
      <dsp:nvSpPr>
        <dsp:cNvPr id="0" name=""/>
        <dsp:cNvSpPr/>
      </dsp:nvSpPr>
      <dsp:spPr>
        <a:xfrm>
          <a:off x="4027581" y="1953362"/>
          <a:ext cx="4198381"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D17DDED-0315-484A-9658-5FE90D07A637}">
      <dsp:nvSpPr>
        <dsp:cNvPr id="0" name=""/>
        <dsp:cNvSpPr/>
      </dsp:nvSpPr>
      <dsp:spPr>
        <a:xfrm>
          <a:off x="4106300" y="2046379"/>
          <a:ext cx="2020471" cy="18603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rtl="0">
            <a:lnSpc>
              <a:spcPct val="90000"/>
            </a:lnSpc>
            <a:spcBef>
              <a:spcPct val="0"/>
            </a:spcBef>
            <a:spcAft>
              <a:spcPct val="35000"/>
            </a:spcAft>
            <a:buNone/>
          </a:pPr>
          <a:r>
            <a:rPr lang="es-MX" sz="1700" kern="1200" dirty="0"/>
            <a:t>Las cantidades escalares pueden sumarse o restarse normalmente con la condición de que sean de la misma especie por </a:t>
          </a:r>
          <a:r>
            <a:rPr lang="es-MX" sz="1700" kern="1200" dirty="0" err="1"/>
            <a:t>ej</a:t>
          </a:r>
          <a:r>
            <a:rPr lang="es-MX" sz="1700" kern="1200" dirty="0"/>
            <a:t>: </a:t>
          </a:r>
        </a:p>
      </dsp:txBody>
      <dsp:txXfrm>
        <a:off x="4106300" y="2046379"/>
        <a:ext cx="2020471" cy="1860345"/>
      </dsp:txXfrm>
    </dsp:sp>
    <dsp:sp modelId="{29CAF8CA-29C2-4BF5-A3B9-4D5F4E206243}">
      <dsp:nvSpPr>
        <dsp:cNvPr id="0" name=""/>
        <dsp:cNvSpPr/>
      </dsp:nvSpPr>
      <dsp:spPr>
        <a:xfrm>
          <a:off x="6205491" y="2046379"/>
          <a:ext cx="2020471" cy="9301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rtl="0">
            <a:lnSpc>
              <a:spcPct val="90000"/>
            </a:lnSpc>
            <a:spcBef>
              <a:spcPct val="0"/>
            </a:spcBef>
            <a:spcAft>
              <a:spcPct val="35000"/>
            </a:spcAft>
            <a:buNone/>
          </a:pPr>
          <a:r>
            <a:rPr lang="es-MX" sz="2600" kern="1200" dirty="0"/>
            <a:t>3m + 5m = 8m </a:t>
          </a:r>
        </a:p>
      </dsp:txBody>
      <dsp:txXfrm>
        <a:off x="6205491" y="2046379"/>
        <a:ext cx="2020471" cy="930172"/>
      </dsp:txXfrm>
    </dsp:sp>
    <dsp:sp modelId="{6A8876A8-C603-4086-9258-7C9877459581}">
      <dsp:nvSpPr>
        <dsp:cNvPr id="0" name=""/>
        <dsp:cNvSpPr/>
      </dsp:nvSpPr>
      <dsp:spPr>
        <a:xfrm>
          <a:off x="6126772" y="2976552"/>
          <a:ext cx="2020471"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F22F91B-83C7-4196-95D3-D1F5AF0DD63B}">
      <dsp:nvSpPr>
        <dsp:cNvPr id="0" name=""/>
        <dsp:cNvSpPr/>
      </dsp:nvSpPr>
      <dsp:spPr>
        <a:xfrm>
          <a:off x="6205491" y="2976552"/>
          <a:ext cx="2020471" cy="9301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rtl="0">
            <a:lnSpc>
              <a:spcPct val="90000"/>
            </a:lnSpc>
            <a:spcBef>
              <a:spcPct val="0"/>
            </a:spcBef>
            <a:spcAft>
              <a:spcPct val="35000"/>
            </a:spcAft>
            <a:buNone/>
          </a:pPr>
          <a:r>
            <a:rPr lang="es-MX" sz="2600" kern="1200" dirty="0"/>
            <a:t>10ft^ 2 – 3 ft^ 2 = 7ft^2</a:t>
          </a:r>
        </a:p>
      </dsp:txBody>
      <dsp:txXfrm>
        <a:off x="6205491" y="2976552"/>
        <a:ext cx="2020471" cy="930172"/>
      </dsp:txXfrm>
    </dsp:sp>
    <dsp:sp modelId="{1228EE2B-C56E-4D6F-8253-458396947535}">
      <dsp:nvSpPr>
        <dsp:cNvPr id="0" name=""/>
        <dsp:cNvSpPr/>
      </dsp:nvSpPr>
      <dsp:spPr>
        <a:xfrm>
          <a:off x="4027581" y="3906724"/>
          <a:ext cx="4198381"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BBAEF5-6A4A-4B32-8979-2D3F75566DB1}">
      <dsp:nvSpPr>
        <dsp:cNvPr id="0" name=""/>
        <dsp:cNvSpPr/>
      </dsp:nvSpPr>
      <dsp:spPr>
        <a:xfrm>
          <a:off x="0" y="80982"/>
          <a:ext cx="7200031" cy="527670"/>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rtl="0">
            <a:lnSpc>
              <a:spcPct val="90000"/>
            </a:lnSpc>
            <a:spcBef>
              <a:spcPct val="0"/>
            </a:spcBef>
            <a:spcAft>
              <a:spcPct val="35000"/>
            </a:spcAft>
            <a:buNone/>
          </a:pPr>
          <a:r>
            <a:rPr lang="es-ES" sz="2200" kern="1200" dirty="0"/>
            <a:t>Un PATRÓN</a:t>
          </a:r>
          <a:endParaRPr lang="es-MX" sz="2200" kern="1200" dirty="0"/>
        </a:p>
      </dsp:txBody>
      <dsp:txXfrm>
        <a:off x="25759" y="106741"/>
        <a:ext cx="7148513" cy="476152"/>
      </dsp:txXfrm>
    </dsp:sp>
    <dsp:sp modelId="{AD9A221B-112F-4A74-80D7-E68AF8B39586}">
      <dsp:nvSpPr>
        <dsp:cNvPr id="0" name=""/>
        <dsp:cNvSpPr/>
      </dsp:nvSpPr>
      <dsp:spPr>
        <a:xfrm>
          <a:off x="0" y="608652"/>
          <a:ext cx="7200031" cy="8424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1" tIns="27940" rIns="156464" bIns="27940" numCol="1" spcCol="1270" anchor="t" anchorCtr="0">
          <a:noAutofit/>
        </a:bodyPr>
        <a:lstStyle/>
        <a:p>
          <a:pPr marL="171450" lvl="1" indent="-171450" algn="l" defTabSz="755650" rtl="0">
            <a:lnSpc>
              <a:spcPct val="90000"/>
            </a:lnSpc>
            <a:spcBef>
              <a:spcPct val="0"/>
            </a:spcBef>
            <a:spcAft>
              <a:spcPct val="20000"/>
            </a:spcAft>
            <a:buChar char="•"/>
          </a:pPr>
          <a:r>
            <a:rPr lang="es-ES" sz="1700" kern="1200" dirty="0"/>
            <a:t>Es </a:t>
          </a:r>
          <a:r>
            <a:rPr lang="es-ES" sz="1700" b="1" kern="1200" dirty="0"/>
            <a:t>una descripción estructural </a:t>
          </a:r>
          <a:r>
            <a:rPr lang="es-ES" sz="1700" kern="1200" dirty="0"/>
            <a:t>de un objeto o de alguna otra entidad de interés en una imagen. </a:t>
          </a:r>
          <a:endParaRPr lang="es-MX" sz="1700" kern="1200" dirty="0"/>
        </a:p>
        <a:p>
          <a:pPr marL="171450" lvl="1" indent="-171450" algn="l" defTabSz="755650" rtl="0">
            <a:lnSpc>
              <a:spcPct val="90000"/>
            </a:lnSpc>
            <a:spcBef>
              <a:spcPct val="0"/>
            </a:spcBef>
            <a:spcAft>
              <a:spcPct val="20000"/>
            </a:spcAft>
            <a:buChar char="•"/>
          </a:pPr>
          <a:r>
            <a:rPr lang="es-ES" sz="1700" kern="1200" dirty="0"/>
            <a:t>En general, un patrón está formado por uno o más </a:t>
          </a:r>
          <a:r>
            <a:rPr lang="es-ES" sz="1700" b="1" kern="1200" dirty="0"/>
            <a:t>DESCRIPTORES</a:t>
          </a:r>
          <a:endParaRPr lang="es-MX" sz="1700" kern="1200" dirty="0"/>
        </a:p>
      </dsp:txBody>
      <dsp:txXfrm>
        <a:off x="0" y="608652"/>
        <a:ext cx="7200031" cy="842490"/>
      </dsp:txXfrm>
    </dsp:sp>
    <dsp:sp modelId="{C545C9BE-23DF-40CD-AB39-2A632EFFA831}">
      <dsp:nvSpPr>
        <dsp:cNvPr id="0" name=""/>
        <dsp:cNvSpPr/>
      </dsp:nvSpPr>
      <dsp:spPr>
        <a:xfrm>
          <a:off x="0" y="1451142"/>
          <a:ext cx="7200031" cy="527670"/>
        </a:xfrm>
        <a:prstGeom prst="roundRect">
          <a:avLst/>
        </a:prstGeom>
        <a:gradFill rotWithShape="0">
          <a:gsLst>
            <a:gs pos="0">
              <a:schemeClr val="accent5">
                <a:hueOff val="-2252848"/>
                <a:satOff val="-5806"/>
                <a:lumOff val="-3922"/>
                <a:alphaOff val="0"/>
                <a:satMod val="103000"/>
                <a:lumMod val="102000"/>
                <a:tint val="94000"/>
              </a:schemeClr>
            </a:gs>
            <a:gs pos="50000">
              <a:schemeClr val="accent5">
                <a:hueOff val="-2252848"/>
                <a:satOff val="-5806"/>
                <a:lumOff val="-3922"/>
                <a:alphaOff val="0"/>
                <a:satMod val="110000"/>
                <a:lumMod val="100000"/>
                <a:shade val="100000"/>
              </a:schemeClr>
            </a:gs>
            <a:gs pos="100000">
              <a:schemeClr val="accent5">
                <a:hueOff val="-2252848"/>
                <a:satOff val="-5806"/>
                <a:lumOff val="-3922"/>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rtl="0">
            <a:lnSpc>
              <a:spcPct val="90000"/>
            </a:lnSpc>
            <a:spcBef>
              <a:spcPct val="0"/>
            </a:spcBef>
            <a:spcAft>
              <a:spcPct val="35000"/>
            </a:spcAft>
            <a:buNone/>
          </a:pPr>
          <a:r>
            <a:rPr lang="es-ES" sz="2200" kern="1200" dirty="0"/>
            <a:t>DESCRIPTOR</a:t>
          </a:r>
          <a:endParaRPr lang="es-MX" sz="2200" kern="1200" dirty="0"/>
        </a:p>
      </dsp:txBody>
      <dsp:txXfrm>
        <a:off x="25759" y="1476901"/>
        <a:ext cx="7148513" cy="476152"/>
      </dsp:txXfrm>
    </dsp:sp>
    <dsp:sp modelId="{631766AE-A73A-48CE-A230-79B8C7E2B58D}">
      <dsp:nvSpPr>
        <dsp:cNvPr id="0" name=""/>
        <dsp:cNvSpPr/>
      </dsp:nvSpPr>
      <dsp:spPr>
        <a:xfrm>
          <a:off x="0" y="1978812"/>
          <a:ext cx="7200031" cy="3643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1" tIns="27940" rIns="156464" bIns="27940" numCol="1" spcCol="1270" anchor="t" anchorCtr="0">
          <a:noAutofit/>
        </a:bodyPr>
        <a:lstStyle/>
        <a:p>
          <a:pPr marL="171450" lvl="1" indent="-171450" algn="l" defTabSz="755650" rtl="0">
            <a:lnSpc>
              <a:spcPct val="90000"/>
            </a:lnSpc>
            <a:spcBef>
              <a:spcPct val="0"/>
            </a:spcBef>
            <a:spcAft>
              <a:spcPct val="20000"/>
            </a:spcAft>
            <a:buChar char="•"/>
          </a:pPr>
          <a:r>
            <a:rPr lang="es-ES" sz="1700" kern="1200" dirty="0"/>
            <a:t>Representan alguna característica del objeto a tratar</a:t>
          </a:r>
          <a:endParaRPr lang="es-MX" sz="1700" kern="1200" dirty="0"/>
        </a:p>
      </dsp:txBody>
      <dsp:txXfrm>
        <a:off x="0" y="1978812"/>
        <a:ext cx="7200031" cy="364320"/>
      </dsp:txXfrm>
    </dsp:sp>
    <dsp:sp modelId="{E4438520-8990-4A0A-8370-4D9DF215B9F0}">
      <dsp:nvSpPr>
        <dsp:cNvPr id="0" name=""/>
        <dsp:cNvSpPr/>
      </dsp:nvSpPr>
      <dsp:spPr>
        <a:xfrm>
          <a:off x="0" y="2343132"/>
          <a:ext cx="7200031" cy="527670"/>
        </a:xfrm>
        <a:prstGeom prst="roundRect">
          <a:avLst/>
        </a:prstGeom>
        <a:gradFill rotWithShape="0">
          <a:gsLst>
            <a:gs pos="0">
              <a:schemeClr val="accent5">
                <a:hueOff val="-4505695"/>
                <a:satOff val="-11613"/>
                <a:lumOff val="-7843"/>
                <a:alphaOff val="0"/>
                <a:satMod val="103000"/>
                <a:lumMod val="102000"/>
                <a:tint val="94000"/>
              </a:schemeClr>
            </a:gs>
            <a:gs pos="50000">
              <a:schemeClr val="accent5">
                <a:hueOff val="-4505695"/>
                <a:satOff val="-11613"/>
                <a:lumOff val="-7843"/>
                <a:alphaOff val="0"/>
                <a:satMod val="110000"/>
                <a:lumMod val="100000"/>
                <a:shade val="100000"/>
              </a:schemeClr>
            </a:gs>
            <a:gs pos="100000">
              <a:schemeClr val="accent5">
                <a:hueOff val="-4505695"/>
                <a:satOff val="-11613"/>
                <a:lumOff val="-7843"/>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rtl="0">
            <a:lnSpc>
              <a:spcPct val="90000"/>
            </a:lnSpc>
            <a:spcBef>
              <a:spcPct val="0"/>
            </a:spcBef>
            <a:spcAft>
              <a:spcPct val="35000"/>
            </a:spcAft>
            <a:buNone/>
          </a:pPr>
          <a:r>
            <a:rPr lang="es-ES" sz="2200" kern="1200" dirty="0"/>
            <a:t>Representaciones principalmente utilizadas en la práctica:</a:t>
          </a:r>
          <a:endParaRPr lang="es-MX" sz="2200" kern="1200" dirty="0"/>
        </a:p>
      </dsp:txBody>
      <dsp:txXfrm>
        <a:off x="25759" y="2368891"/>
        <a:ext cx="7148513" cy="476152"/>
      </dsp:txXfrm>
    </dsp:sp>
    <dsp:sp modelId="{BA51F581-77E7-47B8-B341-FB78B05458C4}">
      <dsp:nvSpPr>
        <dsp:cNvPr id="0" name=""/>
        <dsp:cNvSpPr/>
      </dsp:nvSpPr>
      <dsp:spPr>
        <a:xfrm>
          <a:off x="0" y="2870802"/>
          <a:ext cx="7200031" cy="8880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1" tIns="27940" rIns="156464" bIns="27940" numCol="1" spcCol="1270" anchor="t" anchorCtr="0">
          <a:noAutofit/>
        </a:bodyPr>
        <a:lstStyle/>
        <a:p>
          <a:pPr marL="171450" lvl="1" indent="-171450" algn="l" defTabSz="755650" rtl="0">
            <a:lnSpc>
              <a:spcPct val="90000"/>
            </a:lnSpc>
            <a:spcBef>
              <a:spcPct val="0"/>
            </a:spcBef>
            <a:spcAft>
              <a:spcPct val="20000"/>
            </a:spcAft>
            <a:buChar char="•"/>
          </a:pPr>
          <a:r>
            <a:rPr lang="es-ES" sz="1700" kern="1200" dirty="0"/>
            <a:t>los vectores (para descripciones cuantitativas)</a:t>
          </a:r>
          <a:endParaRPr lang="es-MX" sz="1700" kern="1200" dirty="0"/>
        </a:p>
        <a:p>
          <a:pPr marL="171450" lvl="1" indent="-171450" algn="l" defTabSz="755650" rtl="0">
            <a:lnSpc>
              <a:spcPct val="90000"/>
            </a:lnSpc>
            <a:spcBef>
              <a:spcPct val="0"/>
            </a:spcBef>
            <a:spcAft>
              <a:spcPct val="20000"/>
            </a:spcAft>
            <a:buChar char="•"/>
          </a:pPr>
          <a:r>
            <a:rPr lang="es-ES" sz="1700" kern="1200" dirty="0"/>
            <a:t>las cadenas y </a:t>
          </a:r>
          <a:endParaRPr lang="es-MX" sz="1700" kern="1200" dirty="0"/>
        </a:p>
        <a:p>
          <a:pPr marL="171450" lvl="1" indent="-171450" algn="l" defTabSz="755650" rtl="0">
            <a:lnSpc>
              <a:spcPct val="90000"/>
            </a:lnSpc>
            <a:spcBef>
              <a:spcPct val="0"/>
            </a:spcBef>
            <a:spcAft>
              <a:spcPct val="20000"/>
            </a:spcAft>
            <a:buChar char="•"/>
          </a:pPr>
          <a:r>
            <a:rPr lang="es-ES" sz="1700" kern="1200" dirty="0"/>
            <a:t>los árboles (para descripciones estructurales)</a:t>
          </a:r>
          <a:endParaRPr lang="es-MX" sz="1700" kern="1200" dirty="0"/>
        </a:p>
      </dsp:txBody>
      <dsp:txXfrm>
        <a:off x="0" y="2870802"/>
        <a:ext cx="7200031" cy="888030"/>
      </dsp:txXfrm>
    </dsp:sp>
    <dsp:sp modelId="{53495311-A07C-4693-934F-D10D7D798D7D}">
      <dsp:nvSpPr>
        <dsp:cNvPr id="0" name=""/>
        <dsp:cNvSpPr/>
      </dsp:nvSpPr>
      <dsp:spPr>
        <a:xfrm>
          <a:off x="0" y="3758832"/>
          <a:ext cx="7200031" cy="527670"/>
        </a:xfrm>
        <a:prstGeom prst="roundRect">
          <a:avLst/>
        </a:prstGeom>
        <a:gradFill rotWithShape="0">
          <a:gsLst>
            <a:gs pos="0">
              <a:schemeClr val="accent5">
                <a:hueOff val="-6758543"/>
                <a:satOff val="-17419"/>
                <a:lumOff val="-11765"/>
                <a:alphaOff val="0"/>
                <a:satMod val="103000"/>
                <a:lumMod val="102000"/>
                <a:tint val="94000"/>
              </a:schemeClr>
            </a:gs>
            <a:gs pos="50000">
              <a:schemeClr val="accent5">
                <a:hueOff val="-6758543"/>
                <a:satOff val="-17419"/>
                <a:lumOff val="-11765"/>
                <a:alphaOff val="0"/>
                <a:satMod val="110000"/>
                <a:lumMod val="100000"/>
                <a:shade val="100000"/>
              </a:schemeClr>
            </a:gs>
            <a:gs pos="100000">
              <a:schemeClr val="accent5">
                <a:hueOff val="-6758543"/>
                <a:satOff val="-17419"/>
                <a:lumOff val="-11765"/>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s-ES" sz="2200" b="1" kern="1200" dirty="0">
              <a:solidFill>
                <a:sysClr val="windowText" lastClr="000000"/>
              </a:solidFill>
              <a:latin typeface="+mj-lt"/>
              <a:ea typeface="+mj-ea"/>
              <a:cs typeface="+mj-cs"/>
            </a:rPr>
            <a:t>Descripciones cuantitativas mediante vectores:</a:t>
          </a:r>
          <a:endParaRPr lang="es-MX" sz="2200" kern="1200" dirty="0"/>
        </a:p>
      </dsp:txBody>
      <dsp:txXfrm>
        <a:off x="25759" y="3784591"/>
        <a:ext cx="7148513" cy="476152"/>
      </dsp:txXfrm>
    </dsp:sp>
    <dsp:sp modelId="{1C7C7D63-18E3-4F1A-ACC0-EA891FBADB40}">
      <dsp:nvSpPr>
        <dsp:cNvPr id="0" name=""/>
        <dsp:cNvSpPr/>
      </dsp:nvSpPr>
      <dsp:spPr>
        <a:xfrm>
          <a:off x="0" y="4286502"/>
          <a:ext cx="7200031" cy="5350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1" tIns="27940" rIns="156464" bIns="27940" numCol="1" spcCol="1270" anchor="t" anchorCtr="0">
          <a:noAutofit/>
        </a:bodyPr>
        <a:lstStyle/>
        <a:p>
          <a:pPr marL="171450" lvl="1" indent="-171450" algn="l" defTabSz="755650">
            <a:lnSpc>
              <a:spcPct val="90000"/>
            </a:lnSpc>
            <a:spcBef>
              <a:spcPct val="0"/>
            </a:spcBef>
            <a:spcAft>
              <a:spcPct val="20000"/>
            </a:spcAft>
            <a:buChar char="•"/>
          </a:pPr>
          <a:r>
            <a:rPr lang="es-ES" altLang="es-MX" sz="1700" kern="1200" dirty="0"/>
            <a:t>Los patrones vectoriales se representan de la siguiente forma:                                                                     				</a:t>
          </a:r>
          <a:r>
            <a:rPr lang="es-ES" altLang="es-MX" sz="1700" b="1" i="1" kern="1200" dirty="0"/>
            <a:t>X=[x</a:t>
          </a:r>
          <a:r>
            <a:rPr lang="es-ES" altLang="es-MX" sz="1700" b="1" i="1" kern="1200" baseline="-25000" dirty="0"/>
            <a:t>1</a:t>
          </a:r>
          <a:r>
            <a:rPr lang="es-ES" altLang="es-MX" sz="1700" b="1" i="1" kern="1200" dirty="0"/>
            <a:t> x</a:t>
          </a:r>
          <a:r>
            <a:rPr lang="es-ES" altLang="es-MX" sz="1700" b="1" i="1" kern="1200" baseline="-25000" dirty="0"/>
            <a:t>2</a:t>
          </a:r>
          <a:r>
            <a:rPr lang="es-ES" altLang="es-MX" sz="1700" b="1" i="1" kern="1200" dirty="0"/>
            <a:t>	x</a:t>
          </a:r>
          <a:r>
            <a:rPr lang="es-ES" altLang="es-MX" sz="1700" b="1" i="1" kern="1200" baseline="-25000" dirty="0"/>
            <a:t>3</a:t>
          </a:r>
          <a:r>
            <a:rPr lang="es-ES" altLang="es-MX" sz="1700" b="1" i="1" kern="1200" dirty="0"/>
            <a:t> ... </a:t>
          </a:r>
          <a:r>
            <a:rPr lang="es-ES" altLang="es-MX" sz="1700" b="1" i="1" kern="1200" dirty="0" err="1"/>
            <a:t>x</a:t>
          </a:r>
          <a:r>
            <a:rPr lang="es-ES" altLang="es-MX" sz="1700" b="1" i="1" kern="1200" baseline="-25000" dirty="0" err="1"/>
            <a:t>n</a:t>
          </a:r>
          <a:r>
            <a:rPr lang="es-ES" altLang="es-MX" sz="1700" b="1" i="1" kern="1200" dirty="0"/>
            <a:t>]</a:t>
          </a:r>
          <a:endParaRPr lang="es-MX" sz="1700" kern="1200" dirty="0"/>
        </a:p>
      </dsp:txBody>
      <dsp:txXfrm>
        <a:off x="0" y="4286502"/>
        <a:ext cx="7200031" cy="535095"/>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2E4565-CB2A-4A77-84A5-97624B86AEE3}">
      <dsp:nvSpPr>
        <dsp:cNvPr id="0" name=""/>
        <dsp:cNvSpPr/>
      </dsp:nvSpPr>
      <dsp:spPr>
        <a:xfrm>
          <a:off x="3825" y="973"/>
          <a:ext cx="1909946" cy="1559986"/>
        </a:xfrm>
        <a:prstGeom prst="roundRect">
          <a:avLst>
            <a:gd name="adj" fmla="val 10000"/>
          </a:avLst>
        </a:prstGeom>
        <a:gradFill rotWithShape="0">
          <a:gsLst>
            <a:gs pos="0">
              <a:schemeClr val="accent4">
                <a:hueOff val="0"/>
                <a:satOff val="0"/>
                <a:lumOff val="0"/>
                <a:alphaOff val="0"/>
                <a:lumMod val="110000"/>
                <a:satMod val="105000"/>
                <a:tint val="67000"/>
              </a:schemeClr>
            </a:gs>
            <a:gs pos="50000">
              <a:schemeClr val="accent4">
                <a:hueOff val="0"/>
                <a:satOff val="0"/>
                <a:lumOff val="0"/>
                <a:alphaOff val="0"/>
                <a:lumMod val="105000"/>
                <a:satMod val="103000"/>
                <a:tint val="73000"/>
              </a:schemeClr>
            </a:gs>
            <a:gs pos="100000">
              <a:schemeClr val="accent4">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s-ES" sz="2000" kern="1200" dirty="0"/>
            <a:t>Que son?</a:t>
          </a:r>
          <a:endParaRPr lang="es-MX" sz="2000" kern="1200" dirty="0"/>
        </a:p>
      </dsp:txBody>
      <dsp:txXfrm>
        <a:off x="49515" y="46663"/>
        <a:ext cx="1818566" cy="1468606"/>
      </dsp:txXfrm>
    </dsp:sp>
    <dsp:sp modelId="{64056E0D-B5C8-486F-8499-E786D9D5D73E}">
      <dsp:nvSpPr>
        <dsp:cNvPr id="0" name=""/>
        <dsp:cNvSpPr/>
      </dsp:nvSpPr>
      <dsp:spPr>
        <a:xfrm>
          <a:off x="3825" y="1705237"/>
          <a:ext cx="1909946" cy="1559986"/>
        </a:xfrm>
        <a:prstGeom prst="roundRect">
          <a:avLst>
            <a:gd name="adj" fmla="val 10000"/>
          </a:avLst>
        </a:prstGeom>
        <a:gradFill rotWithShape="0">
          <a:gsLst>
            <a:gs pos="0">
              <a:schemeClr val="accent6">
                <a:hueOff val="0"/>
                <a:satOff val="0"/>
                <a:lumOff val="0"/>
                <a:alphaOff val="0"/>
                <a:lumMod val="110000"/>
                <a:satMod val="105000"/>
                <a:tint val="67000"/>
              </a:schemeClr>
            </a:gs>
            <a:gs pos="50000">
              <a:schemeClr val="accent6">
                <a:hueOff val="0"/>
                <a:satOff val="0"/>
                <a:lumOff val="0"/>
                <a:alphaOff val="0"/>
                <a:lumMod val="105000"/>
                <a:satMod val="103000"/>
                <a:tint val="73000"/>
              </a:schemeClr>
            </a:gs>
            <a:gs pos="100000">
              <a:schemeClr val="accent6">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3340" tIns="53340" rIns="53340" bIns="53340" numCol="1" spcCol="1270" anchor="ctr" anchorCtr="0">
          <a:noAutofit/>
        </a:bodyPr>
        <a:lstStyle/>
        <a:p>
          <a:pPr marL="0" lvl="0" indent="0" algn="just" defTabSz="622300" rtl="0">
            <a:lnSpc>
              <a:spcPct val="90000"/>
            </a:lnSpc>
            <a:spcBef>
              <a:spcPct val="0"/>
            </a:spcBef>
            <a:spcAft>
              <a:spcPct val="35000"/>
            </a:spcAft>
            <a:buNone/>
          </a:pPr>
          <a:r>
            <a:rPr lang="es-ES" sz="1400" kern="1200" dirty="0"/>
            <a:t>Un elemento que proporciona una clase etiquetada como salida a partir de un conjunto de características tomadas como entradas. </a:t>
          </a:r>
          <a:endParaRPr lang="es-MX" sz="1400" kern="1200" dirty="0"/>
        </a:p>
      </dsp:txBody>
      <dsp:txXfrm>
        <a:off x="49515" y="1750927"/>
        <a:ext cx="1818566" cy="1468606"/>
      </dsp:txXfrm>
    </dsp:sp>
    <dsp:sp modelId="{DE203CC6-D3F4-4A29-97DB-8A117E134662}">
      <dsp:nvSpPr>
        <dsp:cNvPr id="0" name=""/>
        <dsp:cNvSpPr/>
      </dsp:nvSpPr>
      <dsp:spPr>
        <a:xfrm>
          <a:off x="2234643" y="973"/>
          <a:ext cx="5970492" cy="1559986"/>
        </a:xfrm>
        <a:prstGeom prst="roundRect">
          <a:avLst>
            <a:gd name="adj" fmla="val 10000"/>
          </a:avLst>
        </a:prstGeom>
        <a:gradFill rotWithShape="0">
          <a:gsLst>
            <a:gs pos="0">
              <a:schemeClr val="accent4">
                <a:hueOff val="0"/>
                <a:satOff val="0"/>
                <a:lumOff val="0"/>
                <a:alphaOff val="0"/>
                <a:lumMod val="110000"/>
                <a:satMod val="105000"/>
                <a:tint val="67000"/>
              </a:schemeClr>
            </a:gs>
            <a:gs pos="50000">
              <a:schemeClr val="accent4">
                <a:hueOff val="0"/>
                <a:satOff val="0"/>
                <a:lumOff val="0"/>
                <a:alphaOff val="0"/>
                <a:lumMod val="105000"/>
                <a:satMod val="103000"/>
                <a:tint val="73000"/>
              </a:schemeClr>
            </a:gs>
            <a:gs pos="100000">
              <a:schemeClr val="accent4">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s-ES" sz="2000" kern="1200" dirty="0"/>
            <a:t>Ej. de construcción de un </a:t>
          </a:r>
          <a:r>
            <a:rPr lang="es-ES" sz="2000" b="1" kern="1200" dirty="0"/>
            <a:t>clasificador:</a:t>
          </a:r>
          <a:endParaRPr lang="es-MX" sz="2000" kern="1200" dirty="0"/>
        </a:p>
      </dsp:txBody>
      <dsp:txXfrm>
        <a:off x="2280333" y="46663"/>
        <a:ext cx="5879112" cy="1468606"/>
      </dsp:txXfrm>
    </dsp:sp>
    <dsp:sp modelId="{AC5DDDE5-24B5-474E-A506-1CA47405655B}">
      <dsp:nvSpPr>
        <dsp:cNvPr id="0" name=""/>
        <dsp:cNvSpPr/>
      </dsp:nvSpPr>
      <dsp:spPr>
        <a:xfrm>
          <a:off x="2234643" y="1705237"/>
          <a:ext cx="3900110" cy="1559986"/>
        </a:xfrm>
        <a:prstGeom prst="roundRect">
          <a:avLst>
            <a:gd name="adj" fmla="val 10000"/>
          </a:avLst>
        </a:prstGeom>
        <a:gradFill rotWithShape="0">
          <a:gsLst>
            <a:gs pos="0">
              <a:schemeClr val="accent6">
                <a:hueOff val="0"/>
                <a:satOff val="0"/>
                <a:lumOff val="0"/>
                <a:alphaOff val="0"/>
                <a:lumMod val="110000"/>
                <a:satMod val="105000"/>
                <a:tint val="67000"/>
              </a:schemeClr>
            </a:gs>
            <a:gs pos="50000">
              <a:schemeClr val="accent6">
                <a:hueOff val="0"/>
                <a:satOff val="0"/>
                <a:lumOff val="0"/>
                <a:alphaOff val="0"/>
                <a:lumMod val="105000"/>
                <a:satMod val="103000"/>
                <a:tint val="73000"/>
              </a:schemeClr>
            </a:gs>
            <a:gs pos="100000">
              <a:schemeClr val="accent6">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60960" rIns="60960" bIns="60960" numCol="1" spcCol="1270" anchor="ctr" anchorCtr="0">
          <a:noAutofit/>
        </a:bodyPr>
        <a:lstStyle/>
        <a:p>
          <a:pPr marL="0" lvl="0" indent="0" algn="just" defTabSz="711200" rtl="0">
            <a:lnSpc>
              <a:spcPct val="90000"/>
            </a:lnSpc>
            <a:spcBef>
              <a:spcPct val="0"/>
            </a:spcBef>
            <a:spcAft>
              <a:spcPct val="35000"/>
            </a:spcAft>
            <a:buNone/>
          </a:pPr>
          <a:r>
            <a:rPr lang="es-ES" sz="1600" kern="1200" dirty="0"/>
            <a:t>Tomar un conjunto de ejemplos etiquetados, e</a:t>
          </a:r>
          <a:r>
            <a:rPr lang="es-ES" altLang="es-MX" sz="1600" kern="1200" dirty="0">
              <a:cs typeface="Times New Roman" panose="02020603050405020304" pitchFamily="18" charset="0"/>
            </a:rPr>
            <a:t>n general, tenemos un conjunto de datos de entrenamiento </a:t>
          </a:r>
          <a:r>
            <a:rPr lang="es-ES" altLang="es-MX" sz="1600" i="1" kern="1200" dirty="0">
              <a:latin typeface="Times New Roman" panose="02020603050405020304" pitchFamily="18" charset="0"/>
              <a:cs typeface="Times New Roman" panose="02020603050405020304" pitchFamily="18" charset="0"/>
            </a:rPr>
            <a:t>(x</a:t>
          </a:r>
          <a:r>
            <a:rPr lang="es-ES" altLang="es-MX" sz="1600" i="1" kern="1200" baseline="-25000" dirty="0">
              <a:latin typeface="Times New Roman" panose="02020603050405020304" pitchFamily="18" charset="0"/>
              <a:cs typeface="Times New Roman" panose="02020603050405020304" pitchFamily="18" charset="0"/>
            </a:rPr>
            <a:t>i</a:t>
          </a:r>
          <a:r>
            <a:rPr lang="es-ES" altLang="es-MX" sz="1600" i="1" kern="1200" dirty="0">
              <a:latin typeface="Times New Roman" panose="02020603050405020304" pitchFamily="18" charset="0"/>
              <a:cs typeface="Times New Roman" panose="02020603050405020304" pitchFamily="18" charset="0"/>
            </a:rPr>
            <a:t>, </a:t>
          </a:r>
          <a:r>
            <a:rPr lang="es-ES" altLang="es-MX" sz="1600" i="1" kern="1200" dirty="0" err="1">
              <a:latin typeface="Times New Roman" panose="02020603050405020304" pitchFamily="18" charset="0"/>
              <a:cs typeface="Times New Roman" panose="02020603050405020304" pitchFamily="18" charset="0"/>
            </a:rPr>
            <a:t>y</a:t>
          </a:r>
          <a:r>
            <a:rPr lang="es-ES" altLang="es-MX" sz="1600" i="1" kern="1200" baseline="-25000" dirty="0" err="1">
              <a:latin typeface="Times New Roman" panose="02020603050405020304" pitchFamily="18" charset="0"/>
              <a:cs typeface="Times New Roman" panose="02020603050405020304" pitchFamily="18" charset="0"/>
            </a:rPr>
            <a:t>i</a:t>
          </a:r>
          <a:r>
            <a:rPr lang="es-ES" altLang="es-MX" sz="1600" i="1" kern="1200" dirty="0">
              <a:latin typeface="Times New Roman" panose="02020603050405020304" pitchFamily="18" charset="0"/>
              <a:cs typeface="Times New Roman" panose="02020603050405020304" pitchFamily="18" charset="0"/>
            </a:rPr>
            <a:t>), </a:t>
          </a:r>
          <a:r>
            <a:rPr lang="es-ES" altLang="es-MX" sz="1600" kern="1200" dirty="0">
              <a:cs typeface="Times New Roman" panose="02020603050405020304" pitchFamily="18" charset="0"/>
            </a:rPr>
            <a:t>donde cada una:</a:t>
          </a:r>
          <a:endParaRPr lang="es-MX" sz="1600" kern="1200" dirty="0"/>
        </a:p>
      </dsp:txBody>
      <dsp:txXfrm>
        <a:off x="2280333" y="1750927"/>
        <a:ext cx="3808730" cy="1468606"/>
      </dsp:txXfrm>
    </dsp:sp>
    <dsp:sp modelId="{481727F1-3D82-45CE-B50E-1E05998AE022}">
      <dsp:nvSpPr>
        <dsp:cNvPr id="0" name=""/>
        <dsp:cNvSpPr/>
      </dsp:nvSpPr>
      <dsp:spPr>
        <a:xfrm>
          <a:off x="2234643" y="3409502"/>
          <a:ext cx="1909946" cy="1559986"/>
        </a:xfrm>
        <a:prstGeom prst="roundRect">
          <a:avLst>
            <a:gd name="adj" fmla="val 1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3340" tIns="53340" rIns="53340" bIns="53340" numCol="1" spcCol="1270" anchor="ctr" anchorCtr="0">
          <a:noAutofit/>
        </a:bodyPr>
        <a:lstStyle/>
        <a:p>
          <a:pPr marL="0" lvl="0" indent="0" algn="just" defTabSz="622300">
            <a:lnSpc>
              <a:spcPct val="90000"/>
            </a:lnSpc>
            <a:spcBef>
              <a:spcPct val="0"/>
            </a:spcBef>
            <a:spcAft>
              <a:spcPct val="35000"/>
            </a:spcAft>
            <a:buNone/>
          </a:pPr>
          <a:r>
            <a:rPr lang="es-ES" altLang="es-MX" sz="1400" kern="1200" dirty="0">
              <a:cs typeface="Times New Roman" panose="02020603050405020304" pitchFamily="18" charset="0"/>
            </a:rPr>
            <a:t>Las </a:t>
          </a:r>
          <a:r>
            <a:rPr lang="es-ES" altLang="es-MX" sz="1400" i="1" kern="1200" dirty="0">
              <a:latin typeface="Times New Roman" panose="02020603050405020304" pitchFamily="18" charset="0"/>
              <a:cs typeface="Times New Roman" panose="02020603050405020304" pitchFamily="18" charset="0"/>
            </a:rPr>
            <a:t>x</a:t>
          </a:r>
          <a:r>
            <a:rPr lang="es-ES" altLang="es-MX" sz="1400" i="1" kern="1200" baseline="-25000" dirty="0">
              <a:latin typeface="Times New Roman" panose="02020603050405020304" pitchFamily="18" charset="0"/>
              <a:cs typeface="Times New Roman" panose="02020603050405020304" pitchFamily="18" charset="0"/>
            </a:rPr>
            <a:t>i</a:t>
          </a:r>
          <a:r>
            <a:rPr lang="es-ES" altLang="es-MX" sz="1400" kern="1200" dirty="0">
              <a:cs typeface="Times New Roman" panose="02020603050405020304" pitchFamily="18" charset="0"/>
            </a:rPr>
            <a:t>, consiste en medidas de propiedades de diferentes tipos de objetos, </a:t>
          </a:r>
        </a:p>
      </dsp:txBody>
      <dsp:txXfrm>
        <a:off x="2280333" y="3455192"/>
        <a:ext cx="1818566" cy="1468606"/>
      </dsp:txXfrm>
    </dsp:sp>
    <dsp:sp modelId="{D00F04B1-5DEE-4C49-B280-481DCA979B1E}">
      <dsp:nvSpPr>
        <dsp:cNvPr id="0" name=""/>
        <dsp:cNvSpPr/>
      </dsp:nvSpPr>
      <dsp:spPr>
        <a:xfrm>
          <a:off x="4224807" y="3409502"/>
          <a:ext cx="1909946" cy="1559986"/>
        </a:xfrm>
        <a:prstGeom prst="roundRect">
          <a:avLst>
            <a:gd name="adj" fmla="val 1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60960" rIns="60960" bIns="60960" numCol="1" spcCol="1270" anchor="ctr" anchorCtr="0">
          <a:noAutofit/>
        </a:bodyPr>
        <a:lstStyle/>
        <a:p>
          <a:pPr marL="0" lvl="0" indent="0" algn="just" defTabSz="711200">
            <a:lnSpc>
              <a:spcPct val="90000"/>
            </a:lnSpc>
            <a:spcBef>
              <a:spcPct val="0"/>
            </a:spcBef>
            <a:spcAft>
              <a:spcPct val="35000"/>
            </a:spcAft>
            <a:buNone/>
          </a:pPr>
          <a:r>
            <a:rPr lang="es-ES" altLang="es-MX" sz="1600" kern="1200" dirty="0">
              <a:cs typeface="Times New Roman" panose="02020603050405020304" pitchFamily="18" charset="0"/>
            </a:rPr>
            <a:t>Los </a:t>
          </a:r>
          <a:r>
            <a:rPr lang="es-ES" altLang="es-MX" sz="1600" i="1" kern="1200" dirty="0" err="1">
              <a:latin typeface="Times New Roman" panose="02020603050405020304" pitchFamily="18" charset="0"/>
              <a:cs typeface="Times New Roman" panose="02020603050405020304" pitchFamily="18" charset="0"/>
            </a:rPr>
            <a:t>y</a:t>
          </a:r>
          <a:r>
            <a:rPr lang="es-ES" altLang="es-MX" sz="1600" i="1" kern="1200" baseline="-25000" dirty="0" err="1">
              <a:latin typeface="Times New Roman" panose="02020603050405020304" pitchFamily="18" charset="0"/>
              <a:cs typeface="Times New Roman" panose="02020603050405020304" pitchFamily="18" charset="0"/>
            </a:rPr>
            <a:t>i</a:t>
          </a:r>
          <a:r>
            <a:rPr lang="es-ES" altLang="es-MX" sz="1600" i="1" kern="1200" baseline="-25000" dirty="0">
              <a:latin typeface="Times New Roman" panose="02020603050405020304" pitchFamily="18" charset="0"/>
              <a:cs typeface="Times New Roman" panose="02020603050405020304" pitchFamily="18" charset="0"/>
            </a:rPr>
            <a:t> </a:t>
          </a:r>
          <a:r>
            <a:rPr lang="es-ES" altLang="es-MX" sz="1600" kern="1200" dirty="0">
              <a:cs typeface="Times New Roman" panose="02020603050405020304" pitchFamily="18" charset="0"/>
            </a:rPr>
            <a:t> con las etiquetas dadas para una clase de objeto</a:t>
          </a:r>
        </a:p>
      </dsp:txBody>
      <dsp:txXfrm>
        <a:off x="4270497" y="3455192"/>
        <a:ext cx="1818566" cy="1468606"/>
      </dsp:txXfrm>
    </dsp:sp>
    <dsp:sp modelId="{E664D5AB-5EC5-47F9-8B63-F4877D071F1B}">
      <dsp:nvSpPr>
        <dsp:cNvPr id="0" name=""/>
        <dsp:cNvSpPr/>
      </dsp:nvSpPr>
      <dsp:spPr>
        <a:xfrm>
          <a:off x="6295189" y="1705237"/>
          <a:ext cx="1909946" cy="1559986"/>
        </a:xfrm>
        <a:prstGeom prst="roundRect">
          <a:avLst>
            <a:gd name="adj" fmla="val 10000"/>
          </a:avLst>
        </a:prstGeom>
        <a:gradFill rotWithShape="0">
          <a:gsLst>
            <a:gs pos="0">
              <a:schemeClr val="accent6">
                <a:hueOff val="0"/>
                <a:satOff val="0"/>
                <a:lumOff val="0"/>
                <a:alphaOff val="0"/>
                <a:lumMod val="110000"/>
                <a:satMod val="105000"/>
                <a:tint val="67000"/>
              </a:schemeClr>
            </a:gs>
            <a:gs pos="50000">
              <a:schemeClr val="accent6">
                <a:hueOff val="0"/>
                <a:satOff val="0"/>
                <a:lumOff val="0"/>
                <a:alphaOff val="0"/>
                <a:lumMod val="105000"/>
                <a:satMod val="103000"/>
                <a:tint val="73000"/>
              </a:schemeClr>
            </a:gs>
            <a:gs pos="100000">
              <a:schemeClr val="accent6">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60960" rIns="60960" bIns="60960" numCol="1" spcCol="1270" anchor="ctr" anchorCtr="0">
          <a:noAutofit/>
        </a:bodyPr>
        <a:lstStyle/>
        <a:p>
          <a:pPr marL="0" lvl="0" indent="0" algn="just" defTabSz="711200" rtl="0">
            <a:lnSpc>
              <a:spcPct val="90000"/>
            </a:lnSpc>
            <a:spcBef>
              <a:spcPct val="0"/>
            </a:spcBef>
            <a:spcAft>
              <a:spcPct val="35000"/>
            </a:spcAft>
            <a:buNone/>
          </a:pPr>
          <a:r>
            <a:rPr lang="es-ES" sz="1600" kern="1200" dirty="0"/>
            <a:t>Objetivo: Tratar de definir una regla que pueda asignar una etiqueta a cualquier otro dato de entrada.</a:t>
          </a:r>
          <a:endParaRPr lang="es-MX" sz="1600" kern="1200" dirty="0"/>
        </a:p>
      </dsp:txBody>
      <dsp:txXfrm>
        <a:off x="6340879" y="1750927"/>
        <a:ext cx="1818566" cy="1468606"/>
      </dsp:txXfrm>
    </dsp:sp>
    <dsp:sp modelId="{BAA1B695-A05D-4580-B30C-0DE3B11E7154}">
      <dsp:nvSpPr>
        <dsp:cNvPr id="0" name=""/>
        <dsp:cNvSpPr/>
      </dsp:nvSpPr>
      <dsp:spPr>
        <a:xfrm>
          <a:off x="6295189" y="3409502"/>
          <a:ext cx="1909946" cy="1559986"/>
        </a:xfrm>
        <a:prstGeom prst="roundRect">
          <a:avLst>
            <a:gd name="adj" fmla="val 1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5720" tIns="45720" rIns="45720" bIns="45720" numCol="1" spcCol="1270" anchor="ctr" anchorCtr="0">
          <a:noAutofit/>
        </a:bodyPr>
        <a:lstStyle/>
        <a:p>
          <a:pPr marL="0" lvl="0" indent="0" algn="just" defTabSz="533400" rtl="0">
            <a:lnSpc>
              <a:spcPct val="90000"/>
            </a:lnSpc>
            <a:spcBef>
              <a:spcPct val="0"/>
            </a:spcBef>
            <a:spcAft>
              <a:spcPct val="35000"/>
            </a:spcAft>
            <a:buNone/>
          </a:pPr>
          <a:r>
            <a:rPr lang="es-ES" sz="1200" kern="1200" dirty="0"/>
            <a:t>La idea básica del aprendizaje consiste en utilizar las percepciones no sólo para actuar, sino también para mejorar la habilidad de un agente para actuar en el futuro</a:t>
          </a:r>
          <a:endParaRPr lang="es-MX" sz="1200" kern="1200" dirty="0"/>
        </a:p>
      </dsp:txBody>
      <dsp:txXfrm>
        <a:off x="6340879" y="3455192"/>
        <a:ext cx="1818566" cy="1468606"/>
      </dsp:txXfrm>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8D5B9DE-42B3-4573-BD87-A2685A8D985F}">
      <dsp:nvSpPr>
        <dsp:cNvPr id="0" name=""/>
        <dsp:cNvSpPr/>
      </dsp:nvSpPr>
      <dsp:spPr>
        <a:xfrm>
          <a:off x="0" y="319841"/>
          <a:ext cx="8497192" cy="529200"/>
        </a:xfrm>
        <a:prstGeom prst="rect">
          <a:avLst/>
        </a:prstGeom>
        <a:solidFill>
          <a:schemeClr val="lt1">
            <a:alpha val="90000"/>
            <a:hueOff val="0"/>
            <a:satOff val="0"/>
            <a:lumOff val="0"/>
            <a:alphaOff val="0"/>
          </a:schemeClr>
        </a:solidFill>
        <a:ln w="6350" cap="flat" cmpd="sng" algn="ctr">
          <a:solidFill>
            <a:schemeClr val="accent3">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sp>
    <dsp:sp modelId="{A82C0A04-1607-422D-97C4-9B7AC632E25D}">
      <dsp:nvSpPr>
        <dsp:cNvPr id="0" name=""/>
        <dsp:cNvSpPr/>
      </dsp:nvSpPr>
      <dsp:spPr>
        <a:xfrm>
          <a:off x="424859" y="9881"/>
          <a:ext cx="5948034" cy="619920"/>
        </a:xfrm>
        <a:prstGeom prst="round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24822" tIns="0" rIns="224822" bIns="0" numCol="1" spcCol="1270" anchor="ctr" anchorCtr="0">
          <a:noAutofit/>
        </a:bodyPr>
        <a:lstStyle/>
        <a:p>
          <a:pPr marL="0" lvl="0" indent="0" algn="l" defTabSz="711200">
            <a:lnSpc>
              <a:spcPct val="90000"/>
            </a:lnSpc>
            <a:spcBef>
              <a:spcPct val="0"/>
            </a:spcBef>
            <a:spcAft>
              <a:spcPct val="35000"/>
            </a:spcAft>
            <a:buNone/>
          </a:pPr>
          <a:r>
            <a:rPr lang="es-ES" altLang="es-MX" sz="1600" kern="1200">
              <a:cs typeface="Times New Roman" panose="02020603050405020304" pitchFamily="18" charset="0"/>
            </a:rPr>
            <a:t>Conocemos el costo relativo de etiquetar mal cada clase y debemos obtener una regla que pueda tomar cualquier </a:t>
          </a:r>
          <a:r>
            <a:rPr lang="es-ES" altLang="es-MX" sz="1600" i="1" kern="1200">
              <a:latin typeface="Times New Roman" panose="02020603050405020304" pitchFamily="18" charset="0"/>
              <a:cs typeface="Times New Roman" panose="02020603050405020304" pitchFamily="18" charset="0"/>
            </a:rPr>
            <a:t>x</a:t>
          </a:r>
          <a:r>
            <a:rPr lang="es-ES" altLang="es-MX" sz="1600" kern="1200">
              <a:cs typeface="Times New Roman" panose="02020603050405020304" pitchFamily="18" charset="0"/>
            </a:rPr>
            <a:t> y asignarle una clase.</a:t>
          </a:r>
          <a:endParaRPr lang="es-ES" sz="1600" kern="1200" dirty="0"/>
        </a:p>
      </dsp:txBody>
      <dsp:txXfrm>
        <a:off x="455121" y="40143"/>
        <a:ext cx="5887510" cy="559396"/>
      </dsp:txXfrm>
    </dsp:sp>
    <dsp:sp modelId="{9125AF8A-5302-40ED-8F66-F1DB431344C4}">
      <dsp:nvSpPr>
        <dsp:cNvPr id="0" name=""/>
        <dsp:cNvSpPr/>
      </dsp:nvSpPr>
      <dsp:spPr>
        <a:xfrm>
          <a:off x="0" y="1272401"/>
          <a:ext cx="8497192" cy="529200"/>
        </a:xfrm>
        <a:prstGeom prst="rect">
          <a:avLst/>
        </a:prstGeom>
        <a:solidFill>
          <a:schemeClr val="lt1">
            <a:alpha val="90000"/>
            <a:hueOff val="0"/>
            <a:satOff val="0"/>
            <a:lumOff val="0"/>
            <a:alphaOff val="0"/>
          </a:schemeClr>
        </a:solidFill>
        <a:ln w="6350" cap="flat" cmpd="sng" algn="ctr">
          <a:solidFill>
            <a:schemeClr val="accent3">
              <a:hueOff val="1355300"/>
              <a:satOff val="50000"/>
              <a:lumOff val="-7353"/>
              <a:alphaOff val="0"/>
            </a:schemeClr>
          </a:solidFill>
          <a:prstDash val="solid"/>
          <a:miter lim="800000"/>
        </a:ln>
        <a:effectLst/>
      </dsp:spPr>
      <dsp:style>
        <a:lnRef idx="1">
          <a:scrgbClr r="0" g="0" b="0"/>
        </a:lnRef>
        <a:fillRef idx="1">
          <a:scrgbClr r="0" g="0" b="0"/>
        </a:fillRef>
        <a:effectRef idx="2">
          <a:scrgbClr r="0" g="0" b="0"/>
        </a:effectRef>
        <a:fontRef idx="minor"/>
      </dsp:style>
    </dsp:sp>
    <dsp:sp modelId="{2A151C19-EB20-41F2-B152-86798B59E67C}">
      <dsp:nvSpPr>
        <dsp:cNvPr id="0" name=""/>
        <dsp:cNvSpPr/>
      </dsp:nvSpPr>
      <dsp:spPr>
        <a:xfrm>
          <a:off x="424859" y="962441"/>
          <a:ext cx="5948034" cy="619920"/>
        </a:xfrm>
        <a:prstGeom prst="roundRect">
          <a:avLst/>
        </a:prstGeom>
        <a:gradFill rotWithShape="0">
          <a:gsLst>
            <a:gs pos="0">
              <a:schemeClr val="accent3">
                <a:hueOff val="1355300"/>
                <a:satOff val="50000"/>
                <a:lumOff val="-7353"/>
                <a:alphaOff val="0"/>
                <a:satMod val="103000"/>
                <a:lumMod val="102000"/>
                <a:tint val="94000"/>
              </a:schemeClr>
            </a:gs>
            <a:gs pos="50000">
              <a:schemeClr val="accent3">
                <a:hueOff val="1355300"/>
                <a:satOff val="50000"/>
                <a:lumOff val="-7353"/>
                <a:alphaOff val="0"/>
                <a:satMod val="110000"/>
                <a:lumMod val="100000"/>
                <a:shade val="100000"/>
              </a:schemeClr>
            </a:gs>
            <a:gs pos="100000">
              <a:schemeClr val="accent3">
                <a:hueOff val="1355300"/>
                <a:satOff val="50000"/>
                <a:lumOff val="-7353"/>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24822" tIns="0" rIns="224822" bIns="0" numCol="1" spcCol="1270" anchor="ctr" anchorCtr="0">
          <a:noAutofit/>
        </a:bodyPr>
        <a:lstStyle/>
        <a:p>
          <a:pPr marL="0" lvl="0" indent="0" algn="l" defTabSz="711200">
            <a:lnSpc>
              <a:spcPct val="90000"/>
            </a:lnSpc>
            <a:spcBef>
              <a:spcPct val="0"/>
            </a:spcBef>
            <a:spcAft>
              <a:spcPct val="35000"/>
            </a:spcAft>
            <a:buNone/>
          </a:pPr>
          <a:r>
            <a:rPr lang="es-ES" sz="1600" kern="1200" dirty="0"/>
            <a:t>Aprendizaje automático es la parte básica que tienen en común los diferentes tipos de clasificadores que existen</a:t>
          </a:r>
        </a:p>
      </dsp:txBody>
      <dsp:txXfrm>
        <a:off x="455121" y="992703"/>
        <a:ext cx="5887510" cy="559396"/>
      </dsp:txXfrm>
    </dsp:sp>
    <dsp:sp modelId="{EF8FAC39-FCA0-484D-BA0E-BFA2415C88C4}">
      <dsp:nvSpPr>
        <dsp:cNvPr id="0" name=""/>
        <dsp:cNvSpPr/>
      </dsp:nvSpPr>
      <dsp:spPr>
        <a:xfrm>
          <a:off x="0" y="2224961"/>
          <a:ext cx="8497192" cy="2381400"/>
        </a:xfrm>
        <a:prstGeom prst="rect">
          <a:avLst/>
        </a:prstGeom>
        <a:solidFill>
          <a:schemeClr val="lt1">
            <a:alpha val="90000"/>
            <a:hueOff val="0"/>
            <a:satOff val="0"/>
            <a:lumOff val="0"/>
            <a:alphaOff val="0"/>
          </a:schemeClr>
        </a:solidFill>
        <a:ln w="6350" cap="flat" cmpd="sng" algn="ctr">
          <a:solidFill>
            <a:schemeClr val="accent3">
              <a:hueOff val="2710599"/>
              <a:satOff val="100000"/>
              <a:lumOff val="-14706"/>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659477" tIns="437388" rIns="659477" bIns="113792" numCol="1" spcCol="1270" anchor="t" anchorCtr="0">
          <a:noAutofit/>
        </a:bodyPr>
        <a:lstStyle/>
        <a:p>
          <a:pPr marL="171450" lvl="1" indent="-171450" algn="l" defTabSz="711200">
            <a:lnSpc>
              <a:spcPct val="90000"/>
            </a:lnSpc>
            <a:spcBef>
              <a:spcPct val="0"/>
            </a:spcBef>
            <a:spcAft>
              <a:spcPct val="15000"/>
            </a:spcAft>
            <a:buChar char="•"/>
          </a:pPr>
          <a:r>
            <a:rPr lang="es-ES" altLang="es-MX" sz="1600" b="1" i="1" kern="1200" dirty="0"/>
            <a:t>Bayesiano, </a:t>
          </a:r>
          <a:endParaRPr lang="es-ES" sz="1600" kern="1200" dirty="0"/>
        </a:p>
        <a:p>
          <a:pPr marL="171450" lvl="1" indent="-171450" algn="l" defTabSz="711200">
            <a:lnSpc>
              <a:spcPct val="90000"/>
            </a:lnSpc>
            <a:spcBef>
              <a:spcPct val="0"/>
            </a:spcBef>
            <a:spcAft>
              <a:spcPct val="15000"/>
            </a:spcAft>
            <a:buChar char="•"/>
          </a:pPr>
          <a:r>
            <a:rPr lang="es-ES" altLang="es-MX" sz="1600" b="1" i="1" kern="1200" dirty="0" err="1"/>
            <a:t>Parzen</a:t>
          </a:r>
          <a:endParaRPr lang="es-ES" sz="1600" kern="1200" dirty="0"/>
        </a:p>
        <a:p>
          <a:pPr marL="171450" lvl="1" indent="-171450" algn="l" defTabSz="711200">
            <a:lnSpc>
              <a:spcPct val="90000"/>
            </a:lnSpc>
            <a:spcBef>
              <a:spcPct val="0"/>
            </a:spcBef>
            <a:spcAft>
              <a:spcPct val="15000"/>
            </a:spcAft>
            <a:buChar char="•"/>
          </a:pPr>
          <a:r>
            <a:rPr lang="es-ES" altLang="es-MX" sz="1600" b="1" i="1" kern="1200" dirty="0" err="1"/>
            <a:t>Backpropagation</a:t>
          </a:r>
          <a:endParaRPr lang="es-ES" sz="1600" kern="1200" dirty="0"/>
        </a:p>
        <a:p>
          <a:pPr marL="171450" lvl="1" indent="-171450" algn="l" defTabSz="711200">
            <a:lnSpc>
              <a:spcPct val="90000"/>
            </a:lnSpc>
            <a:spcBef>
              <a:spcPct val="0"/>
            </a:spcBef>
            <a:spcAft>
              <a:spcPct val="15000"/>
            </a:spcAft>
            <a:buChar char="•"/>
          </a:pPr>
          <a:r>
            <a:rPr lang="es-ES" altLang="es-MX" sz="1600" b="1" i="1" kern="1200" dirty="0"/>
            <a:t>PCA (Principal </a:t>
          </a:r>
          <a:r>
            <a:rPr lang="es-ES" altLang="es-MX" sz="1600" b="1" i="1" kern="1200" dirty="0" err="1"/>
            <a:t>Component</a:t>
          </a:r>
          <a:r>
            <a:rPr lang="es-ES" altLang="es-MX" sz="1600" b="1" i="1" kern="1200" dirty="0"/>
            <a:t> </a:t>
          </a:r>
          <a:r>
            <a:rPr lang="es-ES" altLang="es-MX" sz="1600" b="1" i="1" kern="1200" dirty="0" err="1"/>
            <a:t>Analysis</a:t>
          </a:r>
          <a:r>
            <a:rPr lang="es-ES" altLang="es-MX" sz="1600" b="1" i="1" kern="1200" dirty="0"/>
            <a:t>), </a:t>
          </a:r>
          <a:endParaRPr lang="es-ES" sz="1600" kern="1200" dirty="0"/>
        </a:p>
        <a:p>
          <a:pPr marL="171450" lvl="1" indent="-171450" algn="l" defTabSz="711200">
            <a:lnSpc>
              <a:spcPct val="90000"/>
            </a:lnSpc>
            <a:spcBef>
              <a:spcPct val="0"/>
            </a:spcBef>
            <a:spcAft>
              <a:spcPct val="15000"/>
            </a:spcAft>
            <a:buChar char="•"/>
          </a:pPr>
          <a:r>
            <a:rPr lang="es-ES" altLang="es-MX" sz="1600" b="1" i="1" kern="1200" dirty="0"/>
            <a:t>Máquinas de vectores de soporte (</a:t>
          </a:r>
          <a:r>
            <a:rPr lang="es-ES" altLang="es-MX" sz="1600" b="1" i="1" kern="1200" dirty="0" err="1"/>
            <a:t>Support</a:t>
          </a:r>
          <a:r>
            <a:rPr lang="es-ES" altLang="es-MX" sz="1600" b="1" i="1" kern="1200" dirty="0"/>
            <a:t> vector machine)</a:t>
          </a:r>
          <a:endParaRPr lang="es-ES" sz="1600" kern="1200" dirty="0"/>
        </a:p>
        <a:p>
          <a:pPr marL="171450" lvl="1" indent="-171450" algn="l" defTabSz="711200">
            <a:lnSpc>
              <a:spcPct val="90000"/>
            </a:lnSpc>
            <a:spcBef>
              <a:spcPct val="0"/>
            </a:spcBef>
            <a:spcAft>
              <a:spcPct val="15000"/>
            </a:spcAft>
            <a:buChar char="•"/>
          </a:pPr>
          <a:r>
            <a:rPr lang="es-ES" altLang="es-MX" sz="1600" b="1" i="1" kern="1200" dirty="0"/>
            <a:t>Memorias </a:t>
          </a:r>
          <a:r>
            <a:rPr lang="es-ES" altLang="es-MX" sz="1600" b="1" i="1" kern="1200" dirty="0" err="1"/>
            <a:t>asoiativas</a:t>
          </a:r>
          <a:r>
            <a:rPr lang="es-ES" altLang="es-MX" sz="1600" b="1" i="1" kern="1200" dirty="0"/>
            <a:t> (</a:t>
          </a:r>
          <a:r>
            <a:rPr lang="es-ES" altLang="es-MX" sz="1600" b="1" i="1" kern="1200" dirty="0" err="1"/>
            <a:t>Hopfield</a:t>
          </a:r>
          <a:r>
            <a:rPr lang="es-ES" altLang="es-MX" sz="1600" b="1" i="1" kern="1200" dirty="0"/>
            <a:t>)</a:t>
          </a:r>
          <a:endParaRPr lang="es-ES" sz="1600" kern="1200" dirty="0"/>
        </a:p>
        <a:p>
          <a:pPr marL="171450" lvl="1" indent="-171450" algn="l" defTabSz="711200">
            <a:lnSpc>
              <a:spcPct val="90000"/>
            </a:lnSpc>
            <a:spcBef>
              <a:spcPct val="0"/>
            </a:spcBef>
            <a:spcAft>
              <a:spcPct val="15000"/>
            </a:spcAft>
            <a:buChar char="•"/>
          </a:pPr>
          <a:r>
            <a:rPr lang="es-ES" altLang="es-MX" sz="1600" b="1" i="1" kern="1200" dirty="0"/>
            <a:t>K-NN, Etc.</a:t>
          </a:r>
          <a:endParaRPr lang="es-ES" sz="1600" kern="1200" dirty="0"/>
        </a:p>
      </dsp:txBody>
      <dsp:txXfrm>
        <a:off x="0" y="2224961"/>
        <a:ext cx="8497192" cy="2381400"/>
      </dsp:txXfrm>
    </dsp:sp>
    <dsp:sp modelId="{BE706380-74BE-4411-B614-9B9BF805411C}">
      <dsp:nvSpPr>
        <dsp:cNvPr id="0" name=""/>
        <dsp:cNvSpPr/>
      </dsp:nvSpPr>
      <dsp:spPr>
        <a:xfrm>
          <a:off x="424859" y="1915001"/>
          <a:ext cx="5948034" cy="619920"/>
        </a:xfrm>
        <a:prstGeom prst="roundRect">
          <a:avLst/>
        </a:prstGeom>
        <a:gradFill rotWithShape="0">
          <a:gsLst>
            <a:gs pos="0">
              <a:schemeClr val="accent3">
                <a:hueOff val="2710599"/>
                <a:satOff val="100000"/>
                <a:lumOff val="-14706"/>
                <a:alphaOff val="0"/>
                <a:satMod val="103000"/>
                <a:lumMod val="102000"/>
                <a:tint val="94000"/>
              </a:schemeClr>
            </a:gs>
            <a:gs pos="50000">
              <a:schemeClr val="accent3">
                <a:hueOff val="2710599"/>
                <a:satOff val="100000"/>
                <a:lumOff val="-14706"/>
                <a:alphaOff val="0"/>
                <a:satMod val="110000"/>
                <a:lumMod val="100000"/>
                <a:shade val="100000"/>
              </a:schemeClr>
            </a:gs>
            <a:gs pos="100000">
              <a:schemeClr val="accent3">
                <a:hueOff val="2710599"/>
                <a:satOff val="100000"/>
                <a:lumOff val="-14706"/>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24822" tIns="0" rIns="224822" bIns="0" numCol="1" spcCol="1270" anchor="ctr" anchorCtr="0">
          <a:noAutofit/>
        </a:bodyPr>
        <a:lstStyle/>
        <a:p>
          <a:pPr marL="0" lvl="0" indent="0" algn="l" defTabSz="711200">
            <a:lnSpc>
              <a:spcPct val="90000"/>
            </a:lnSpc>
            <a:spcBef>
              <a:spcPct val="0"/>
            </a:spcBef>
            <a:spcAft>
              <a:spcPct val="35000"/>
            </a:spcAft>
            <a:buNone/>
          </a:pPr>
          <a:r>
            <a:rPr lang="es-ES" altLang="es-MX" sz="1600" b="1" i="1" kern="1200"/>
            <a:t>Algunos </a:t>
          </a:r>
          <a:r>
            <a:rPr lang="es-ES" altLang="es-MX" sz="1600" b="1" i="1" kern="1200" dirty="0"/>
            <a:t>clasificadores populares:</a:t>
          </a:r>
          <a:endParaRPr lang="es-ES" sz="1600" kern="1200" dirty="0"/>
        </a:p>
      </dsp:txBody>
      <dsp:txXfrm>
        <a:off x="455121" y="1945263"/>
        <a:ext cx="5887510" cy="559396"/>
      </dsp:txXfrm>
    </dsp:sp>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4AA54BA-B8D8-4115-9FFA-70B689B06D62}">
      <dsp:nvSpPr>
        <dsp:cNvPr id="0" name=""/>
        <dsp:cNvSpPr/>
      </dsp:nvSpPr>
      <dsp:spPr>
        <a:xfrm rot="5400000">
          <a:off x="521817" y="1519813"/>
          <a:ext cx="1561106" cy="2597645"/>
        </a:xfrm>
        <a:prstGeom prst="corner">
          <a:avLst>
            <a:gd name="adj1" fmla="val 16120"/>
            <a:gd name="adj2" fmla="val 16110"/>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w="6350" cap="flat" cmpd="sng" algn="ctr">
          <a:solidFill>
            <a:schemeClr val="accent5">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D3772681-258F-4F07-8C34-5F9F339CCDF7}">
      <dsp:nvSpPr>
        <dsp:cNvPr id="0" name=""/>
        <dsp:cNvSpPr/>
      </dsp:nvSpPr>
      <dsp:spPr>
        <a:xfrm>
          <a:off x="261230" y="2295949"/>
          <a:ext cx="2345168" cy="20556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rtl="0">
            <a:lnSpc>
              <a:spcPct val="90000"/>
            </a:lnSpc>
            <a:spcBef>
              <a:spcPct val="0"/>
            </a:spcBef>
            <a:spcAft>
              <a:spcPct val="35000"/>
            </a:spcAft>
            <a:buNone/>
          </a:pPr>
          <a:r>
            <a:rPr lang="es-MX" sz="1500" kern="1200"/>
            <a:t>Es decir, </a:t>
          </a:r>
          <a:r>
            <a:rPr lang="es-ES" sz="1500" kern="1200"/>
            <a:t>consiste en aprender una función, a partir de ejemplos etiquetados anteriormente, que establezca una correspondencia entre las entradas y las salidas deseadas del sistema. </a:t>
          </a:r>
          <a:endParaRPr lang="es-MX" sz="1500" kern="1200"/>
        </a:p>
      </dsp:txBody>
      <dsp:txXfrm>
        <a:off x="261230" y="2295949"/>
        <a:ext cx="2345168" cy="2055677"/>
      </dsp:txXfrm>
    </dsp:sp>
    <dsp:sp modelId="{EFAA976A-F5AA-4A1B-B891-7689E81D5C0F}">
      <dsp:nvSpPr>
        <dsp:cNvPr id="0" name=""/>
        <dsp:cNvSpPr/>
      </dsp:nvSpPr>
      <dsp:spPr>
        <a:xfrm>
          <a:off x="2163914" y="1328572"/>
          <a:ext cx="442484" cy="442484"/>
        </a:xfrm>
        <a:prstGeom prst="triangle">
          <a:avLst>
            <a:gd name="adj" fmla="val 100000"/>
          </a:avLst>
        </a:prstGeom>
        <a:gradFill rotWithShape="0">
          <a:gsLst>
            <a:gs pos="0">
              <a:schemeClr val="accent5">
                <a:hueOff val="-1689636"/>
                <a:satOff val="-4355"/>
                <a:lumOff val="-2941"/>
                <a:alphaOff val="0"/>
                <a:satMod val="103000"/>
                <a:lumMod val="102000"/>
                <a:tint val="94000"/>
              </a:schemeClr>
            </a:gs>
            <a:gs pos="50000">
              <a:schemeClr val="accent5">
                <a:hueOff val="-1689636"/>
                <a:satOff val="-4355"/>
                <a:lumOff val="-2941"/>
                <a:alphaOff val="0"/>
                <a:satMod val="110000"/>
                <a:lumMod val="100000"/>
                <a:shade val="100000"/>
              </a:schemeClr>
            </a:gs>
            <a:gs pos="100000">
              <a:schemeClr val="accent5">
                <a:hueOff val="-1689636"/>
                <a:satOff val="-4355"/>
                <a:lumOff val="-2941"/>
                <a:alphaOff val="0"/>
                <a:lumMod val="99000"/>
                <a:satMod val="120000"/>
                <a:shade val="78000"/>
              </a:schemeClr>
            </a:gs>
          </a:gsLst>
          <a:lin ang="5400000" scaled="0"/>
        </a:gradFill>
        <a:ln w="6350" cap="flat" cmpd="sng" algn="ctr">
          <a:solidFill>
            <a:schemeClr val="accent5">
              <a:hueOff val="-1689636"/>
              <a:satOff val="-4355"/>
              <a:lumOff val="-2941"/>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A4FC55B6-6BED-4C8D-B9F7-8BADE9CC9A42}">
      <dsp:nvSpPr>
        <dsp:cNvPr id="0" name=""/>
        <dsp:cNvSpPr/>
      </dsp:nvSpPr>
      <dsp:spPr>
        <a:xfrm rot="5400000">
          <a:off x="3392762" y="809395"/>
          <a:ext cx="1561106" cy="2597645"/>
        </a:xfrm>
        <a:prstGeom prst="corner">
          <a:avLst>
            <a:gd name="adj1" fmla="val 16120"/>
            <a:gd name="adj2" fmla="val 16110"/>
          </a:avLst>
        </a:prstGeom>
        <a:gradFill rotWithShape="0">
          <a:gsLst>
            <a:gs pos="0">
              <a:schemeClr val="accent5">
                <a:hueOff val="-3379271"/>
                <a:satOff val="-8710"/>
                <a:lumOff val="-5883"/>
                <a:alphaOff val="0"/>
                <a:satMod val="103000"/>
                <a:lumMod val="102000"/>
                <a:tint val="94000"/>
              </a:schemeClr>
            </a:gs>
            <a:gs pos="50000">
              <a:schemeClr val="accent5">
                <a:hueOff val="-3379271"/>
                <a:satOff val="-8710"/>
                <a:lumOff val="-5883"/>
                <a:alphaOff val="0"/>
                <a:satMod val="110000"/>
                <a:lumMod val="100000"/>
                <a:shade val="100000"/>
              </a:schemeClr>
            </a:gs>
            <a:gs pos="100000">
              <a:schemeClr val="accent5">
                <a:hueOff val="-3379271"/>
                <a:satOff val="-8710"/>
                <a:lumOff val="-5883"/>
                <a:alphaOff val="0"/>
                <a:lumMod val="99000"/>
                <a:satMod val="120000"/>
                <a:shade val="78000"/>
              </a:schemeClr>
            </a:gs>
          </a:gsLst>
          <a:lin ang="5400000" scaled="0"/>
        </a:gradFill>
        <a:ln w="6350" cap="flat" cmpd="sng" algn="ctr">
          <a:solidFill>
            <a:schemeClr val="accent5">
              <a:hueOff val="-3379271"/>
              <a:satOff val="-8710"/>
              <a:lumOff val="-5883"/>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77810532-479D-44E0-984D-52795EDDBF3C}">
      <dsp:nvSpPr>
        <dsp:cNvPr id="0" name=""/>
        <dsp:cNvSpPr/>
      </dsp:nvSpPr>
      <dsp:spPr>
        <a:xfrm>
          <a:off x="3132175" y="1585531"/>
          <a:ext cx="2345168" cy="20556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rtl="0">
            <a:lnSpc>
              <a:spcPct val="90000"/>
            </a:lnSpc>
            <a:spcBef>
              <a:spcPct val="0"/>
            </a:spcBef>
            <a:spcAft>
              <a:spcPct val="35000"/>
            </a:spcAft>
            <a:buNone/>
          </a:pPr>
          <a:r>
            <a:rPr lang="es-ES" sz="1500" kern="1200"/>
            <a:t>No siempre es posible hacer este tipo de entrenamiento ya que tenemos que disponer de la salida esperada en la función de entrada. </a:t>
          </a:r>
          <a:endParaRPr lang="es-MX" sz="1500" kern="1200"/>
        </a:p>
      </dsp:txBody>
      <dsp:txXfrm>
        <a:off x="3132175" y="1585531"/>
        <a:ext cx="2345168" cy="2055677"/>
      </dsp:txXfrm>
    </dsp:sp>
    <dsp:sp modelId="{6A1BDD16-AD1C-4079-B939-B574F9C2AF56}">
      <dsp:nvSpPr>
        <dsp:cNvPr id="0" name=""/>
        <dsp:cNvSpPr/>
      </dsp:nvSpPr>
      <dsp:spPr>
        <a:xfrm>
          <a:off x="5034859" y="618154"/>
          <a:ext cx="442484" cy="442484"/>
        </a:xfrm>
        <a:prstGeom prst="triangle">
          <a:avLst>
            <a:gd name="adj" fmla="val 100000"/>
          </a:avLst>
        </a:prstGeom>
        <a:gradFill rotWithShape="0">
          <a:gsLst>
            <a:gs pos="0">
              <a:schemeClr val="accent5">
                <a:hueOff val="-5068907"/>
                <a:satOff val="-13064"/>
                <a:lumOff val="-8824"/>
                <a:alphaOff val="0"/>
                <a:satMod val="103000"/>
                <a:lumMod val="102000"/>
                <a:tint val="94000"/>
              </a:schemeClr>
            </a:gs>
            <a:gs pos="50000">
              <a:schemeClr val="accent5">
                <a:hueOff val="-5068907"/>
                <a:satOff val="-13064"/>
                <a:lumOff val="-8824"/>
                <a:alphaOff val="0"/>
                <a:satMod val="110000"/>
                <a:lumMod val="100000"/>
                <a:shade val="100000"/>
              </a:schemeClr>
            </a:gs>
            <a:gs pos="100000">
              <a:schemeClr val="accent5">
                <a:hueOff val="-5068907"/>
                <a:satOff val="-13064"/>
                <a:lumOff val="-8824"/>
                <a:alphaOff val="0"/>
                <a:lumMod val="99000"/>
                <a:satMod val="120000"/>
                <a:shade val="78000"/>
              </a:schemeClr>
            </a:gs>
          </a:gsLst>
          <a:lin ang="5400000" scaled="0"/>
        </a:gradFill>
        <a:ln w="6350" cap="flat" cmpd="sng" algn="ctr">
          <a:solidFill>
            <a:schemeClr val="accent5">
              <a:hueOff val="-5068907"/>
              <a:satOff val="-13064"/>
              <a:lumOff val="-8824"/>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F4FF5E39-3A1A-43B8-B213-2CEF2FAFEA92}">
      <dsp:nvSpPr>
        <dsp:cNvPr id="0" name=""/>
        <dsp:cNvSpPr/>
      </dsp:nvSpPr>
      <dsp:spPr>
        <a:xfrm rot="5400000">
          <a:off x="6263707" y="98977"/>
          <a:ext cx="1561106" cy="2597645"/>
        </a:xfrm>
        <a:prstGeom prst="corner">
          <a:avLst>
            <a:gd name="adj1" fmla="val 16120"/>
            <a:gd name="adj2" fmla="val 16110"/>
          </a:avLst>
        </a:prstGeom>
        <a:gradFill rotWithShape="0">
          <a:gsLst>
            <a:gs pos="0">
              <a:schemeClr val="accent5">
                <a:hueOff val="-6758543"/>
                <a:satOff val="-17419"/>
                <a:lumOff val="-11765"/>
                <a:alphaOff val="0"/>
                <a:satMod val="103000"/>
                <a:lumMod val="102000"/>
                <a:tint val="94000"/>
              </a:schemeClr>
            </a:gs>
            <a:gs pos="50000">
              <a:schemeClr val="accent5">
                <a:hueOff val="-6758543"/>
                <a:satOff val="-17419"/>
                <a:lumOff val="-11765"/>
                <a:alphaOff val="0"/>
                <a:satMod val="110000"/>
                <a:lumMod val="100000"/>
                <a:shade val="100000"/>
              </a:schemeClr>
            </a:gs>
            <a:gs pos="100000">
              <a:schemeClr val="accent5">
                <a:hueOff val="-6758543"/>
                <a:satOff val="-17419"/>
                <a:lumOff val="-11765"/>
                <a:alphaOff val="0"/>
                <a:lumMod val="99000"/>
                <a:satMod val="120000"/>
                <a:shade val="78000"/>
              </a:schemeClr>
            </a:gs>
          </a:gsLst>
          <a:lin ang="5400000" scaled="0"/>
        </a:gradFill>
        <a:ln w="6350" cap="flat" cmpd="sng" algn="ctr">
          <a:solidFill>
            <a:schemeClr val="accent5">
              <a:hueOff val="-6758543"/>
              <a:satOff val="-17419"/>
              <a:lumOff val="-11765"/>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5792C095-54BD-4B38-BFCA-A4B7389BC4BC}">
      <dsp:nvSpPr>
        <dsp:cNvPr id="0" name=""/>
        <dsp:cNvSpPr/>
      </dsp:nvSpPr>
      <dsp:spPr>
        <a:xfrm>
          <a:off x="6003119" y="875113"/>
          <a:ext cx="2345168" cy="20556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rtl="0">
            <a:lnSpc>
              <a:spcPct val="90000"/>
            </a:lnSpc>
            <a:spcBef>
              <a:spcPct val="0"/>
            </a:spcBef>
            <a:spcAft>
              <a:spcPct val="35000"/>
            </a:spcAft>
            <a:buNone/>
          </a:pPr>
          <a:r>
            <a:rPr lang="es-ES" sz="1500" kern="1200"/>
            <a:t>El sistema de aprendizaje trata de etiquetar (clasificación) una serie de vectores utilizando una entre varias categorías (clases).</a:t>
          </a:r>
          <a:endParaRPr lang="es-MX" sz="1500" kern="1200"/>
        </a:p>
      </dsp:txBody>
      <dsp:txXfrm>
        <a:off x="6003119" y="875113"/>
        <a:ext cx="2345168" cy="2055677"/>
      </dsp:txXfrm>
    </dsp:sp>
  </dsp:spTree>
</dsp:drawing>
</file>

<file path=ppt/diagrams/drawing2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833BDD-6E13-4BB8-A7AF-1757D154B58F}">
      <dsp:nvSpPr>
        <dsp:cNvPr id="0" name=""/>
        <dsp:cNvSpPr/>
      </dsp:nvSpPr>
      <dsp:spPr>
        <a:xfrm>
          <a:off x="615812" y="0"/>
          <a:ext cx="6979213" cy="4320480"/>
        </a:xfrm>
        <a:prstGeom prst="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EB1C65D-0046-4130-B9CE-480444E247B6}">
      <dsp:nvSpPr>
        <dsp:cNvPr id="0" name=""/>
        <dsp:cNvSpPr/>
      </dsp:nvSpPr>
      <dsp:spPr>
        <a:xfrm>
          <a:off x="100" y="1296144"/>
          <a:ext cx="4005189" cy="1728192"/>
        </a:xfrm>
        <a:prstGeom prst="round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rtl="0">
            <a:lnSpc>
              <a:spcPct val="90000"/>
            </a:lnSpc>
            <a:spcBef>
              <a:spcPct val="0"/>
            </a:spcBef>
            <a:spcAft>
              <a:spcPct val="35000"/>
            </a:spcAft>
            <a:buNone/>
          </a:pPr>
          <a:r>
            <a:rPr lang="es-MX" sz="1500" kern="1200"/>
            <a:t>Se utiliza principalmente para clasificar y diferenciar rasgos significativos de un conjunto de datos no clasificado a priori</a:t>
          </a:r>
        </a:p>
      </dsp:txBody>
      <dsp:txXfrm>
        <a:off x="84463" y="1380507"/>
        <a:ext cx="3836463" cy="1559466"/>
      </dsp:txXfrm>
    </dsp:sp>
    <dsp:sp modelId="{59BB8E8B-4A45-44D1-B2A7-A1DC7EC9C40C}">
      <dsp:nvSpPr>
        <dsp:cNvPr id="0" name=""/>
        <dsp:cNvSpPr/>
      </dsp:nvSpPr>
      <dsp:spPr>
        <a:xfrm>
          <a:off x="4205549" y="1296144"/>
          <a:ext cx="4005189" cy="1728192"/>
        </a:xfrm>
        <a:prstGeom prst="roundRect">
          <a:avLst/>
        </a:prstGeom>
        <a:solidFill>
          <a:schemeClr val="accent2">
            <a:hueOff val="-1455363"/>
            <a:satOff val="-83928"/>
            <a:lumOff val="8628"/>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rtl="0">
            <a:lnSpc>
              <a:spcPct val="90000"/>
            </a:lnSpc>
            <a:spcBef>
              <a:spcPct val="0"/>
            </a:spcBef>
            <a:spcAft>
              <a:spcPct val="35000"/>
            </a:spcAft>
            <a:buNone/>
          </a:pPr>
          <a:r>
            <a:rPr lang="es-ES" sz="1500" kern="1200"/>
            <a:t>El principal problema de esta técnica es la toma de decisiones a la hora de escoger un patrón entre todos los proporcionados. El sistema trata los objetos de entrada como un conjunto de variables aleatorias, construyendo un modelo de densidad para el conjunto de datos.</a:t>
          </a:r>
          <a:endParaRPr lang="es-MX" sz="1500" kern="1200"/>
        </a:p>
      </dsp:txBody>
      <dsp:txXfrm>
        <a:off x="4289912" y="1380507"/>
        <a:ext cx="3836463" cy="155946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320A509-A078-45E8-88B2-3D0080ABC3BE}">
      <dsp:nvSpPr>
        <dsp:cNvPr id="0" name=""/>
        <dsp:cNvSpPr/>
      </dsp:nvSpPr>
      <dsp:spPr>
        <a:xfrm rot="16200000">
          <a:off x="-904359" y="911106"/>
          <a:ext cx="3067313" cy="1245100"/>
        </a:xfrm>
        <a:prstGeom prst="flowChartManualOperation">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vert270" wrap="square" lIns="120650" tIns="0" rIns="122399" bIns="0" numCol="1" spcCol="1270" anchor="ctr" anchorCtr="0">
          <a:noAutofit/>
        </a:bodyPr>
        <a:lstStyle/>
        <a:p>
          <a:pPr marL="0" lvl="0" indent="0" algn="ctr" defTabSz="844550" rtl="0">
            <a:lnSpc>
              <a:spcPct val="90000"/>
            </a:lnSpc>
            <a:spcBef>
              <a:spcPct val="0"/>
            </a:spcBef>
            <a:spcAft>
              <a:spcPct val="35000"/>
            </a:spcAft>
            <a:buNone/>
          </a:pPr>
          <a:r>
            <a:rPr lang="es-ES" sz="1900" kern="1200" dirty="0">
              <a:solidFill>
                <a:schemeClr val="tx1">
                  <a:lumMod val="75000"/>
                  <a:lumOff val="25000"/>
                </a:schemeClr>
              </a:solidFill>
              <a:latin typeface="Arial Narrow" panose="020B0606020202030204" pitchFamily="34" charset="0"/>
            </a:rPr>
            <a:t>Los humanos y el reconocimiento de patrones</a:t>
          </a:r>
          <a:endParaRPr lang="es-MX" sz="1900" kern="1200" dirty="0">
            <a:solidFill>
              <a:schemeClr val="tx1">
                <a:lumMod val="75000"/>
                <a:lumOff val="25000"/>
              </a:schemeClr>
            </a:solidFill>
          </a:endParaRPr>
        </a:p>
      </dsp:txBody>
      <dsp:txXfrm rot="5400000">
        <a:off x="6747" y="613463"/>
        <a:ext cx="1245100" cy="1840387"/>
      </dsp:txXfrm>
    </dsp:sp>
    <dsp:sp modelId="{47653685-49F0-4CA8-8EF1-5C28B6B57B3E}">
      <dsp:nvSpPr>
        <dsp:cNvPr id="0" name=""/>
        <dsp:cNvSpPr/>
      </dsp:nvSpPr>
      <dsp:spPr>
        <a:xfrm rot="16200000">
          <a:off x="434123" y="911106"/>
          <a:ext cx="3067313" cy="1245100"/>
        </a:xfrm>
        <a:prstGeom prst="flowChartManualOperation">
          <a:avLst/>
        </a:prstGeom>
        <a:gradFill rotWithShape="0">
          <a:gsLst>
            <a:gs pos="0">
              <a:schemeClr val="accent4">
                <a:hueOff val="1633482"/>
                <a:satOff val="-6796"/>
                <a:lumOff val="1601"/>
                <a:alphaOff val="0"/>
                <a:satMod val="103000"/>
                <a:lumMod val="102000"/>
                <a:tint val="94000"/>
              </a:schemeClr>
            </a:gs>
            <a:gs pos="50000">
              <a:schemeClr val="accent4">
                <a:hueOff val="1633482"/>
                <a:satOff val="-6796"/>
                <a:lumOff val="1601"/>
                <a:alphaOff val="0"/>
                <a:satMod val="110000"/>
                <a:lumMod val="100000"/>
                <a:shade val="100000"/>
              </a:schemeClr>
            </a:gs>
            <a:gs pos="100000">
              <a:schemeClr val="accent4">
                <a:hueOff val="1633482"/>
                <a:satOff val="-6796"/>
                <a:lumOff val="1601"/>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vert270" wrap="square" lIns="120650" tIns="0" rIns="122399" bIns="0" numCol="1" spcCol="1270" anchor="ctr" anchorCtr="0">
          <a:noAutofit/>
        </a:bodyPr>
        <a:lstStyle/>
        <a:p>
          <a:pPr marL="0" lvl="0" indent="0" algn="ctr" defTabSz="844550" rtl="0">
            <a:lnSpc>
              <a:spcPct val="90000"/>
            </a:lnSpc>
            <a:spcBef>
              <a:spcPct val="0"/>
            </a:spcBef>
            <a:spcAft>
              <a:spcPct val="35000"/>
            </a:spcAft>
            <a:buNone/>
          </a:pPr>
          <a:r>
            <a:rPr lang="es-ES" sz="1900" kern="1200" dirty="0">
              <a:solidFill>
                <a:schemeClr val="tx1">
                  <a:lumMod val="75000"/>
                  <a:lumOff val="25000"/>
                </a:schemeClr>
              </a:solidFill>
              <a:latin typeface="Arial Narrow" panose="020B0606020202030204" pitchFamily="34" charset="0"/>
            </a:rPr>
            <a:t>Conceptos básicos</a:t>
          </a:r>
          <a:endParaRPr lang="es-MX" sz="1900" kern="1200" dirty="0">
            <a:solidFill>
              <a:schemeClr val="tx1">
                <a:lumMod val="75000"/>
                <a:lumOff val="25000"/>
              </a:schemeClr>
            </a:solidFill>
            <a:latin typeface="Arial Narrow" panose="020B0606020202030204" pitchFamily="34" charset="0"/>
          </a:endParaRPr>
        </a:p>
      </dsp:txBody>
      <dsp:txXfrm rot="5400000">
        <a:off x="1345229" y="613463"/>
        <a:ext cx="1245100" cy="1840387"/>
      </dsp:txXfrm>
    </dsp:sp>
    <dsp:sp modelId="{F20E1874-7D7B-492E-9CE5-9EEAE5721CFB}">
      <dsp:nvSpPr>
        <dsp:cNvPr id="0" name=""/>
        <dsp:cNvSpPr/>
      </dsp:nvSpPr>
      <dsp:spPr>
        <a:xfrm rot="16200000">
          <a:off x="1772607" y="911106"/>
          <a:ext cx="3067313" cy="1245100"/>
        </a:xfrm>
        <a:prstGeom prst="flowChartManualOperation">
          <a:avLst/>
        </a:prstGeom>
        <a:gradFill rotWithShape="0">
          <a:gsLst>
            <a:gs pos="0">
              <a:schemeClr val="accent4">
                <a:hueOff val="3266964"/>
                <a:satOff val="-13592"/>
                <a:lumOff val="3203"/>
                <a:alphaOff val="0"/>
                <a:satMod val="103000"/>
                <a:lumMod val="102000"/>
                <a:tint val="94000"/>
              </a:schemeClr>
            </a:gs>
            <a:gs pos="50000">
              <a:schemeClr val="accent4">
                <a:hueOff val="3266964"/>
                <a:satOff val="-13592"/>
                <a:lumOff val="3203"/>
                <a:alphaOff val="0"/>
                <a:satMod val="110000"/>
                <a:lumMod val="100000"/>
                <a:shade val="100000"/>
              </a:schemeClr>
            </a:gs>
            <a:gs pos="100000">
              <a:schemeClr val="accent4">
                <a:hueOff val="3266964"/>
                <a:satOff val="-13592"/>
                <a:lumOff val="3203"/>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vert270" wrap="square" lIns="120650" tIns="0" rIns="122399" bIns="0" numCol="1" spcCol="1270" anchor="ctr" anchorCtr="0">
          <a:noAutofit/>
        </a:bodyPr>
        <a:lstStyle/>
        <a:p>
          <a:pPr marL="0" lvl="0" indent="0" algn="ctr" defTabSz="844550" rtl="0">
            <a:lnSpc>
              <a:spcPct val="90000"/>
            </a:lnSpc>
            <a:spcBef>
              <a:spcPct val="0"/>
            </a:spcBef>
            <a:spcAft>
              <a:spcPct val="35000"/>
            </a:spcAft>
            <a:buNone/>
          </a:pPr>
          <a:r>
            <a:rPr lang="es-ES" sz="1900" kern="1200" dirty="0">
              <a:solidFill>
                <a:schemeClr val="tx1">
                  <a:lumMod val="75000"/>
                  <a:lumOff val="25000"/>
                </a:schemeClr>
              </a:solidFill>
              <a:latin typeface="Arial Narrow" panose="020B0606020202030204" pitchFamily="34" charset="0"/>
            </a:rPr>
            <a:t>Clasificación y asociación</a:t>
          </a:r>
          <a:endParaRPr lang="es-MX" sz="1900" kern="1200" dirty="0">
            <a:solidFill>
              <a:schemeClr val="tx1">
                <a:lumMod val="75000"/>
                <a:lumOff val="25000"/>
              </a:schemeClr>
            </a:solidFill>
            <a:latin typeface="Arial Narrow" panose="020B0606020202030204" pitchFamily="34" charset="0"/>
          </a:endParaRPr>
        </a:p>
      </dsp:txBody>
      <dsp:txXfrm rot="5400000">
        <a:off x="2683713" y="613463"/>
        <a:ext cx="1245100" cy="1840387"/>
      </dsp:txXfrm>
    </dsp:sp>
    <dsp:sp modelId="{6C477B22-6BD8-4C4C-82F0-F9414D6F0BD2}">
      <dsp:nvSpPr>
        <dsp:cNvPr id="0" name=""/>
        <dsp:cNvSpPr/>
      </dsp:nvSpPr>
      <dsp:spPr>
        <a:xfrm rot="16200000">
          <a:off x="3111090" y="911106"/>
          <a:ext cx="3067313" cy="1245100"/>
        </a:xfrm>
        <a:prstGeom prst="flowChartManualOperation">
          <a:avLst/>
        </a:prstGeom>
        <a:gradFill rotWithShape="0">
          <a:gsLst>
            <a:gs pos="0">
              <a:schemeClr val="accent4">
                <a:hueOff val="4900445"/>
                <a:satOff val="-20388"/>
                <a:lumOff val="4804"/>
                <a:alphaOff val="0"/>
                <a:satMod val="103000"/>
                <a:lumMod val="102000"/>
                <a:tint val="94000"/>
              </a:schemeClr>
            </a:gs>
            <a:gs pos="50000">
              <a:schemeClr val="accent4">
                <a:hueOff val="4900445"/>
                <a:satOff val="-20388"/>
                <a:lumOff val="4804"/>
                <a:alphaOff val="0"/>
                <a:satMod val="110000"/>
                <a:lumMod val="100000"/>
                <a:shade val="100000"/>
              </a:schemeClr>
            </a:gs>
            <a:gs pos="100000">
              <a:schemeClr val="accent4">
                <a:hueOff val="4900445"/>
                <a:satOff val="-20388"/>
                <a:lumOff val="4804"/>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vert270" wrap="square" lIns="120650" tIns="0" rIns="122399" bIns="0" numCol="1" spcCol="1270" anchor="ctr" anchorCtr="0">
          <a:noAutofit/>
        </a:bodyPr>
        <a:lstStyle/>
        <a:p>
          <a:pPr marL="0" lvl="0" indent="0" algn="ctr" defTabSz="844550" rtl="0">
            <a:lnSpc>
              <a:spcPct val="90000"/>
            </a:lnSpc>
            <a:spcBef>
              <a:spcPct val="0"/>
            </a:spcBef>
            <a:spcAft>
              <a:spcPct val="35000"/>
            </a:spcAft>
            <a:buNone/>
          </a:pPr>
          <a:r>
            <a:rPr lang="es-ES" sz="1900" kern="1200" dirty="0">
              <a:solidFill>
                <a:schemeClr val="tx1">
                  <a:lumMod val="75000"/>
                  <a:lumOff val="25000"/>
                </a:schemeClr>
              </a:solidFill>
              <a:latin typeface="Arial Narrow" panose="020B0606020202030204" pitchFamily="34" charset="0"/>
            </a:rPr>
            <a:t>Sistema Automático de Reconocimiento de Patrones, SARP</a:t>
          </a:r>
          <a:endParaRPr lang="es-MX" sz="1900" kern="1200" dirty="0">
            <a:solidFill>
              <a:schemeClr val="tx1">
                <a:lumMod val="75000"/>
                <a:lumOff val="25000"/>
              </a:schemeClr>
            </a:solidFill>
            <a:latin typeface="Arial Narrow" panose="020B0606020202030204" pitchFamily="34" charset="0"/>
          </a:endParaRPr>
        </a:p>
      </dsp:txBody>
      <dsp:txXfrm rot="5400000">
        <a:off x="4022196" y="613463"/>
        <a:ext cx="1245100" cy="1840387"/>
      </dsp:txXfrm>
    </dsp:sp>
    <dsp:sp modelId="{B19152DC-BC2F-44BF-8948-2C04A3E7A863}">
      <dsp:nvSpPr>
        <dsp:cNvPr id="0" name=""/>
        <dsp:cNvSpPr/>
      </dsp:nvSpPr>
      <dsp:spPr>
        <a:xfrm rot="16200000">
          <a:off x="4449573" y="911106"/>
          <a:ext cx="3067313" cy="1245100"/>
        </a:xfrm>
        <a:prstGeom prst="flowChartManualOperation">
          <a:avLst/>
        </a:prstGeom>
        <a:gradFill rotWithShape="0">
          <a:gsLst>
            <a:gs pos="0">
              <a:schemeClr val="accent4">
                <a:hueOff val="6533927"/>
                <a:satOff val="-27185"/>
                <a:lumOff val="6405"/>
                <a:alphaOff val="0"/>
                <a:satMod val="103000"/>
                <a:lumMod val="102000"/>
                <a:tint val="94000"/>
              </a:schemeClr>
            </a:gs>
            <a:gs pos="50000">
              <a:schemeClr val="accent4">
                <a:hueOff val="6533927"/>
                <a:satOff val="-27185"/>
                <a:lumOff val="6405"/>
                <a:alphaOff val="0"/>
                <a:satMod val="110000"/>
                <a:lumMod val="100000"/>
                <a:shade val="100000"/>
              </a:schemeClr>
            </a:gs>
            <a:gs pos="100000">
              <a:schemeClr val="accent4">
                <a:hueOff val="6533927"/>
                <a:satOff val="-27185"/>
                <a:lumOff val="6405"/>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vert270" wrap="square" lIns="120650" tIns="0" rIns="122399" bIns="0" numCol="1" spcCol="1270" anchor="ctr" anchorCtr="0">
          <a:noAutofit/>
        </a:bodyPr>
        <a:lstStyle/>
        <a:p>
          <a:pPr marL="0" lvl="0" indent="0" algn="ctr" defTabSz="844550" rtl="0">
            <a:lnSpc>
              <a:spcPct val="90000"/>
            </a:lnSpc>
            <a:spcBef>
              <a:spcPct val="0"/>
            </a:spcBef>
            <a:spcAft>
              <a:spcPct val="35000"/>
            </a:spcAft>
            <a:buNone/>
          </a:pPr>
          <a:r>
            <a:rPr lang="es-ES" sz="1900" kern="1200" dirty="0">
              <a:solidFill>
                <a:schemeClr val="tx1">
                  <a:lumMod val="75000"/>
                  <a:lumOff val="25000"/>
                </a:schemeClr>
              </a:solidFill>
              <a:latin typeface="Arial Narrow" panose="020B0606020202030204" pitchFamily="34" charset="0"/>
            </a:rPr>
            <a:t>Enfoques del RP</a:t>
          </a:r>
          <a:endParaRPr lang="es-MX" sz="1900" kern="1200" dirty="0">
            <a:solidFill>
              <a:schemeClr val="tx1">
                <a:lumMod val="75000"/>
                <a:lumOff val="25000"/>
              </a:schemeClr>
            </a:solidFill>
            <a:latin typeface="Arial Narrow" panose="020B0606020202030204" pitchFamily="34" charset="0"/>
          </a:endParaRPr>
        </a:p>
      </dsp:txBody>
      <dsp:txXfrm rot="5400000">
        <a:off x="5360679" y="613463"/>
        <a:ext cx="1245100" cy="1840387"/>
      </dsp:txXfrm>
    </dsp:sp>
    <dsp:sp modelId="{465A2B6A-2D10-4D58-A756-EAB76D8992CC}">
      <dsp:nvSpPr>
        <dsp:cNvPr id="0" name=""/>
        <dsp:cNvSpPr/>
      </dsp:nvSpPr>
      <dsp:spPr>
        <a:xfrm rot="16200000">
          <a:off x="5788057" y="911106"/>
          <a:ext cx="3067313" cy="1245100"/>
        </a:xfrm>
        <a:prstGeom prst="flowChartManualOperation">
          <a:avLst/>
        </a:prstGeom>
        <a:gradFill rotWithShape="0">
          <a:gsLst>
            <a:gs pos="0">
              <a:schemeClr val="accent4">
                <a:hueOff val="8167408"/>
                <a:satOff val="-33981"/>
                <a:lumOff val="8007"/>
                <a:alphaOff val="0"/>
                <a:satMod val="103000"/>
                <a:lumMod val="102000"/>
                <a:tint val="94000"/>
              </a:schemeClr>
            </a:gs>
            <a:gs pos="50000">
              <a:schemeClr val="accent4">
                <a:hueOff val="8167408"/>
                <a:satOff val="-33981"/>
                <a:lumOff val="8007"/>
                <a:alphaOff val="0"/>
                <a:satMod val="110000"/>
                <a:lumMod val="100000"/>
                <a:shade val="100000"/>
              </a:schemeClr>
            </a:gs>
            <a:gs pos="100000">
              <a:schemeClr val="accent4">
                <a:hueOff val="8167408"/>
                <a:satOff val="-33981"/>
                <a:lumOff val="8007"/>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vert270" wrap="square" lIns="120650" tIns="0" rIns="122399" bIns="0" numCol="1" spcCol="1270" anchor="ctr" anchorCtr="0">
          <a:noAutofit/>
        </a:bodyPr>
        <a:lstStyle/>
        <a:p>
          <a:pPr marL="0" lvl="0" indent="0" algn="ctr" defTabSz="844550" rtl="0">
            <a:lnSpc>
              <a:spcPct val="90000"/>
            </a:lnSpc>
            <a:spcBef>
              <a:spcPct val="0"/>
            </a:spcBef>
            <a:spcAft>
              <a:spcPct val="35000"/>
            </a:spcAft>
            <a:buNone/>
          </a:pPr>
          <a:r>
            <a:rPr lang="es-ES" sz="1900" kern="1200" dirty="0">
              <a:solidFill>
                <a:schemeClr val="tx1">
                  <a:lumMod val="75000"/>
                  <a:lumOff val="25000"/>
                </a:schemeClr>
              </a:solidFill>
              <a:latin typeface="Arial Narrow" panose="020B0606020202030204" pitchFamily="34" charset="0"/>
            </a:rPr>
            <a:t>Problemas en el RP </a:t>
          </a:r>
          <a:endParaRPr lang="es-MX" sz="1900" kern="1200" dirty="0">
            <a:solidFill>
              <a:schemeClr val="tx1">
                <a:lumMod val="75000"/>
                <a:lumOff val="25000"/>
              </a:schemeClr>
            </a:solidFill>
            <a:latin typeface="Arial Narrow" panose="020B0606020202030204" pitchFamily="34" charset="0"/>
          </a:endParaRPr>
        </a:p>
      </dsp:txBody>
      <dsp:txXfrm rot="5400000">
        <a:off x="6699163" y="613463"/>
        <a:ext cx="1245100" cy="1840387"/>
      </dsp:txXfrm>
    </dsp:sp>
    <dsp:sp modelId="{61144D5C-5EC0-4970-BCAD-69CA68306122}">
      <dsp:nvSpPr>
        <dsp:cNvPr id="0" name=""/>
        <dsp:cNvSpPr/>
      </dsp:nvSpPr>
      <dsp:spPr>
        <a:xfrm rot="16200000">
          <a:off x="7126540" y="911106"/>
          <a:ext cx="3067313" cy="1245100"/>
        </a:xfrm>
        <a:prstGeom prst="flowChartManualOperation">
          <a:avLst/>
        </a:prstGeom>
        <a:gradFill rotWithShape="0">
          <a:gsLst>
            <a:gs pos="0">
              <a:schemeClr val="accent4">
                <a:hueOff val="9800891"/>
                <a:satOff val="-40777"/>
                <a:lumOff val="9608"/>
                <a:alphaOff val="0"/>
                <a:satMod val="103000"/>
                <a:lumMod val="102000"/>
                <a:tint val="94000"/>
              </a:schemeClr>
            </a:gs>
            <a:gs pos="50000">
              <a:schemeClr val="accent4">
                <a:hueOff val="9800891"/>
                <a:satOff val="-40777"/>
                <a:lumOff val="9608"/>
                <a:alphaOff val="0"/>
                <a:satMod val="110000"/>
                <a:lumMod val="100000"/>
                <a:shade val="100000"/>
              </a:schemeClr>
            </a:gs>
            <a:gs pos="100000">
              <a:schemeClr val="accent4">
                <a:hueOff val="9800891"/>
                <a:satOff val="-40777"/>
                <a:lumOff val="9608"/>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vert270" wrap="square" lIns="120650" tIns="0" rIns="122399" bIns="0" numCol="1" spcCol="1270" anchor="ctr" anchorCtr="0">
          <a:noAutofit/>
        </a:bodyPr>
        <a:lstStyle/>
        <a:p>
          <a:pPr marL="0" lvl="0" indent="0" algn="ctr" defTabSz="844550">
            <a:lnSpc>
              <a:spcPct val="90000"/>
            </a:lnSpc>
            <a:spcBef>
              <a:spcPct val="0"/>
            </a:spcBef>
            <a:spcAft>
              <a:spcPct val="35000"/>
            </a:spcAft>
            <a:buNone/>
          </a:pPr>
          <a:r>
            <a:rPr lang="es-ES" sz="1900" kern="1200" dirty="0">
              <a:solidFill>
                <a:schemeClr val="tx1">
                  <a:lumMod val="75000"/>
                  <a:lumOff val="25000"/>
                </a:schemeClr>
              </a:solidFill>
              <a:latin typeface="Arial Narrow" panose="020B0606020202030204" pitchFamily="34" charset="0"/>
            </a:rPr>
            <a:t>Aplicaciones</a:t>
          </a:r>
          <a:endParaRPr lang="es-MX" sz="1900" kern="1200" dirty="0">
            <a:solidFill>
              <a:schemeClr val="tx1">
                <a:lumMod val="75000"/>
                <a:lumOff val="25000"/>
              </a:schemeClr>
            </a:solidFill>
          </a:endParaRPr>
        </a:p>
      </dsp:txBody>
      <dsp:txXfrm rot="5400000">
        <a:off x="8037646" y="613463"/>
        <a:ext cx="1245100" cy="1840387"/>
      </dsp:txXfrm>
    </dsp:sp>
  </dsp:spTree>
</dsp:drawing>
</file>

<file path=ppt/diagrams/drawing3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2765D5F-21C0-46B5-9D54-EE5D5201E583}">
      <dsp:nvSpPr>
        <dsp:cNvPr id="0" name=""/>
        <dsp:cNvSpPr/>
      </dsp:nvSpPr>
      <dsp:spPr>
        <a:xfrm>
          <a:off x="426400" y="1116"/>
          <a:ext cx="3778185" cy="3778185"/>
        </a:xfrm>
        <a:prstGeom prst="ellipse">
          <a:avLst/>
        </a:prstGeom>
        <a:solidFill>
          <a:schemeClr val="accent5">
            <a:alpha val="50000"/>
            <a:hueOff val="0"/>
            <a:satOff val="0"/>
            <a:lumOff val="0"/>
            <a:alphaOff val="0"/>
          </a:schemeClr>
        </a:solidFill>
        <a:ln>
          <a:noFill/>
        </a:ln>
        <a:effectLst/>
        <a:scene3d>
          <a:camera prst="orthographicFront">
            <a:rot lat="0" lon="0" rev="0"/>
          </a:camera>
          <a:lightRig rig="contrasting" dir="t">
            <a:rot lat="0" lon="0" rev="1200000"/>
          </a:lightRig>
        </a:scene3d>
        <a:sp3d contourW="12700" prstMaterial="clear">
          <a:bevelT w="177800" h="254000"/>
          <a:bevelB w="152400"/>
        </a:sp3d>
      </dsp:spPr>
      <dsp:style>
        <a:lnRef idx="0">
          <a:scrgbClr r="0" g="0" b="0"/>
        </a:lnRef>
        <a:fillRef idx="1">
          <a:scrgbClr r="0" g="0" b="0"/>
        </a:fillRef>
        <a:effectRef idx="0">
          <a:scrgbClr r="0" g="0" b="0"/>
        </a:effectRef>
        <a:fontRef idx="minor">
          <a:schemeClr val="tx1"/>
        </a:fontRef>
      </dsp:style>
      <dsp:txBody>
        <a:bodyPr spcFirstLastPara="0" vert="horz" wrap="square" lIns="207926" tIns="17780" rIns="207926" bIns="17780" numCol="1" spcCol="1270" anchor="ctr" anchorCtr="1">
          <a:noAutofit/>
        </a:bodyPr>
        <a:lstStyle/>
        <a:p>
          <a:pPr marL="0" lvl="0" indent="0" algn="l" defTabSz="622300" rtl="0">
            <a:lnSpc>
              <a:spcPct val="90000"/>
            </a:lnSpc>
            <a:spcBef>
              <a:spcPct val="0"/>
            </a:spcBef>
            <a:spcAft>
              <a:spcPct val="35000"/>
            </a:spcAft>
            <a:buNone/>
          </a:pPr>
          <a:r>
            <a:rPr lang="es-ES" sz="1400" kern="1200" dirty="0"/>
            <a:t>Fin:</a:t>
          </a:r>
          <a:endParaRPr lang="es-MX" sz="1400" kern="1200" dirty="0"/>
        </a:p>
        <a:p>
          <a:pPr marL="114300" lvl="1" indent="-114300" algn="l" defTabSz="622300" rtl="0">
            <a:lnSpc>
              <a:spcPct val="90000"/>
            </a:lnSpc>
            <a:spcBef>
              <a:spcPct val="0"/>
            </a:spcBef>
            <a:spcAft>
              <a:spcPct val="15000"/>
            </a:spcAft>
            <a:buChar char="•"/>
          </a:pPr>
          <a:r>
            <a:rPr lang="es-ES" sz="1400" kern="1200" dirty="0"/>
            <a:t>Combinar datos etiquetados y no etiquetados para mejorar la construcción de modelos. Aunque no siempre es útil y existen varios métodos para llevarlo a cabo.</a:t>
          </a:r>
          <a:endParaRPr lang="es-MX" sz="1400" kern="1200" dirty="0"/>
        </a:p>
      </dsp:txBody>
      <dsp:txXfrm>
        <a:off x="979702" y="554418"/>
        <a:ext cx="2671581" cy="2671581"/>
      </dsp:txXfrm>
    </dsp:sp>
    <dsp:sp modelId="{24EC5AE5-AC6C-40EF-AA06-36CAAA791ED4}">
      <dsp:nvSpPr>
        <dsp:cNvPr id="0" name=""/>
        <dsp:cNvSpPr/>
      </dsp:nvSpPr>
      <dsp:spPr>
        <a:xfrm>
          <a:off x="3448949" y="1116"/>
          <a:ext cx="3778185" cy="3778185"/>
        </a:xfrm>
        <a:prstGeom prst="ellipse">
          <a:avLst/>
        </a:prstGeom>
        <a:solidFill>
          <a:schemeClr val="accent5">
            <a:alpha val="50000"/>
            <a:hueOff val="-6758543"/>
            <a:satOff val="-17419"/>
            <a:lumOff val="-11765"/>
            <a:alphaOff val="0"/>
          </a:schemeClr>
        </a:solidFill>
        <a:ln>
          <a:noFill/>
        </a:ln>
        <a:effectLst/>
        <a:scene3d>
          <a:camera prst="orthographicFront">
            <a:rot lat="0" lon="0" rev="0"/>
          </a:camera>
          <a:lightRig rig="contrasting" dir="t">
            <a:rot lat="0" lon="0" rev="1200000"/>
          </a:lightRig>
        </a:scene3d>
        <a:sp3d contourW="12700" prstMaterial="clear">
          <a:bevelT w="177800" h="254000"/>
          <a:bevelB w="152400"/>
        </a:sp3d>
      </dsp:spPr>
      <dsp:style>
        <a:lnRef idx="0">
          <a:scrgbClr r="0" g="0" b="0"/>
        </a:lnRef>
        <a:fillRef idx="1">
          <a:scrgbClr r="0" g="0" b="0"/>
        </a:fillRef>
        <a:effectRef idx="0">
          <a:scrgbClr r="0" g="0" b="0"/>
        </a:effectRef>
        <a:fontRef idx="minor">
          <a:schemeClr val="tx1"/>
        </a:fontRef>
      </dsp:style>
      <dsp:txBody>
        <a:bodyPr spcFirstLastPara="0" vert="horz" wrap="square" lIns="207926" tIns="17780" rIns="207926" bIns="17780" numCol="1" spcCol="1270" anchor="ctr" anchorCtr="1">
          <a:noAutofit/>
        </a:bodyPr>
        <a:lstStyle/>
        <a:p>
          <a:pPr marL="0" lvl="0" indent="0" algn="l" defTabSz="622300" rtl="0">
            <a:lnSpc>
              <a:spcPct val="90000"/>
            </a:lnSpc>
            <a:spcBef>
              <a:spcPct val="0"/>
            </a:spcBef>
            <a:spcAft>
              <a:spcPct val="35000"/>
            </a:spcAft>
            <a:buNone/>
          </a:pPr>
          <a:r>
            <a:rPr lang="es-MX" sz="1400" kern="1200" dirty="0"/>
            <a:t>Conocido también como parcialmente supervisado:</a:t>
          </a:r>
        </a:p>
        <a:p>
          <a:pPr marL="114300" lvl="1" indent="-114300" algn="l" defTabSz="533400" rtl="0">
            <a:lnSpc>
              <a:spcPct val="90000"/>
            </a:lnSpc>
            <a:spcBef>
              <a:spcPct val="0"/>
            </a:spcBef>
            <a:spcAft>
              <a:spcPct val="15000"/>
            </a:spcAft>
            <a:buChar char="•"/>
          </a:pPr>
          <a:r>
            <a:rPr lang="es-MX" sz="1200" kern="1200" dirty="0"/>
            <a:t>S</a:t>
          </a:r>
          <a:r>
            <a:rPr lang="es-ES_tradnl" sz="1200" kern="1200" dirty="0"/>
            <a:t>e utilizan datos de entrada con información sobre sus salidas</a:t>
          </a:r>
          <a:endParaRPr lang="es-MX" sz="1200" kern="1200" dirty="0"/>
        </a:p>
        <a:p>
          <a:pPr marL="114300" lvl="1" indent="-114300" algn="l" defTabSz="533400" rtl="0">
            <a:lnSpc>
              <a:spcPct val="90000"/>
            </a:lnSpc>
            <a:spcBef>
              <a:spcPct val="0"/>
            </a:spcBef>
            <a:spcAft>
              <a:spcPct val="15000"/>
            </a:spcAft>
            <a:buChar char="•"/>
          </a:pPr>
          <a:r>
            <a:rPr lang="es-ES_tradnl" sz="1200" kern="1200" dirty="0"/>
            <a:t>Difiere del supervisado en que no se tiene información acerca del error cometido, </a:t>
          </a:r>
          <a:endParaRPr lang="es-MX" sz="1200" kern="1200" dirty="0"/>
        </a:p>
        <a:p>
          <a:pPr marL="228600" lvl="2" indent="-114300" algn="l" defTabSz="533400" rtl="0">
            <a:lnSpc>
              <a:spcPct val="90000"/>
            </a:lnSpc>
            <a:spcBef>
              <a:spcPct val="0"/>
            </a:spcBef>
            <a:spcAft>
              <a:spcPct val="15000"/>
            </a:spcAft>
            <a:buChar char="•"/>
          </a:pPr>
          <a:r>
            <a:rPr lang="es-ES_tradnl" sz="1200" kern="1200" dirty="0"/>
            <a:t>Simplemente se ha de determinar si una salida dada por el modelo es buena o no comparándola con la deseada, hasta que las salidas que proporcione el modelo prácticamente iguales a las del ejemplo.</a:t>
          </a:r>
          <a:endParaRPr lang="es-MX" sz="1200" kern="1200" dirty="0"/>
        </a:p>
      </dsp:txBody>
      <dsp:txXfrm>
        <a:off x="4002251" y="554418"/>
        <a:ext cx="2671581" cy="2671581"/>
      </dsp:txXfrm>
    </dsp:sp>
  </dsp:spTree>
</dsp:drawing>
</file>

<file path=ppt/diagrams/drawing3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C46605-F0C5-44BD-82F1-3DD2F91B84DE}">
      <dsp:nvSpPr>
        <dsp:cNvPr id="0" name=""/>
        <dsp:cNvSpPr/>
      </dsp:nvSpPr>
      <dsp:spPr>
        <a:xfrm>
          <a:off x="2748450" y="0"/>
          <a:ext cx="3504100" cy="1401640"/>
        </a:xfrm>
        <a:prstGeom prst="leftRightRibbon">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F62C7BEC-F05E-419A-9AC8-1524709984D5}">
      <dsp:nvSpPr>
        <dsp:cNvPr id="0" name=""/>
        <dsp:cNvSpPr/>
      </dsp:nvSpPr>
      <dsp:spPr>
        <a:xfrm>
          <a:off x="3168942" y="245286"/>
          <a:ext cx="1156353" cy="686803"/>
        </a:xfrm>
        <a:prstGeom prst="rect">
          <a:avLst/>
        </a:prstGeom>
        <a:noFill/>
        <a:ln>
          <a:noFill/>
        </a:ln>
        <a:effectLst>
          <a:outerShdw blurRad="57150" dist="19050" dir="5400000" algn="ctr" rotWithShape="0">
            <a:srgbClr val="000000">
              <a:alpha val="63000"/>
            </a:srgbClr>
          </a:outerShdw>
        </a:effectLst>
        <a:sp3d/>
      </dsp:spPr>
      <dsp:style>
        <a:lnRef idx="0">
          <a:scrgbClr r="0" g="0" b="0"/>
        </a:lnRef>
        <a:fillRef idx="3">
          <a:scrgbClr r="0" g="0" b="0"/>
        </a:fillRef>
        <a:effectRef idx="3">
          <a:scrgbClr r="0" g="0" b="0"/>
        </a:effectRef>
        <a:fontRef idx="minor">
          <a:schemeClr val="lt1"/>
        </a:fontRef>
      </dsp:style>
      <dsp:txBody>
        <a:bodyPr spcFirstLastPara="0" vert="horz" wrap="square" lIns="0" tIns="35560" rIns="0" bIns="38100" numCol="1" spcCol="1270" anchor="ctr" anchorCtr="0">
          <a:noAutofit/>
        </a:bodyPr>
        <a:lstStyle/>
        <a:p>
          <a:pPr marL="0" lvl="0" indent="0" algn="ctr" defTabSz="444500" rtl="0">
            <a:lnSpc>
              <a:spcPct val="90000"/>
            </a:lnSpc>
            <a:spcBef>
              <a:spcPct val="0"/>
            </a:spcBef>
            <a:spcAft>
              <a:spcPct val="35000"/>
            </a:spcAft>
            <a:buNone/>
          </a:pPr>
          <a:r>
            <a:rPr lang="es-ES" sz="1000" kern="1200" dirty="0"/>
            <a:t>Actualmente existen técnicas que combinan las dos anteriores:</a:t>
          </a:r>
          <a:endParaRPr lang="es-MX" sz="1000" kern="1200" dirty="0"/>
        </a:p>
      </dsp:txBody>
      <dsp:txXfrm>
        <a:off x="3168942" y="245286"/>
        <a:ext cx="1156353" cy="686803"/>
      </dsp:txXfrm>
    </dsp:sp>
    <dsp:sp modelId="{A40F29DC-96CA-4F47-B528-DA5981BBAF0C}">
      <dsp:nvSpPr>
        <dsp:cNvPr id="0" name=""/>
        <dsp:cNvSpPr/>
      </dsp:nvSpPr>
      <dsp:spPr>
        <a:xfrm>
          <a:off x="4500500" y="469549"/>
          <a:ext cx="1366599" cy="686803"/>
        </a:xfrm>
        <a:prstGeom prst="rect">
          <a:avLst/>
        </a:prstGeom>
        <a:noFill/>
        <a:ln>
          <a:noFill/>
        </a:ln>
        <a:effectLst>
          <a:outerShdw blurRad="57150" dist="19050" dir="5400000" algn="ctr" rotWithShape="0">
            <a:srgbClr val="000000">
              <a:alpha val="63000"/>
            </a:srgbClr>
          </a:outerShdw>
        </a:effectLst>
        <a:sp3d/>
      </dsp:spPr>
      <dsp:style>
        <a:lnRef idx="0">
          <a:scrgbClr r="0" g="0" b="0"/>
        </a:lnRef>
        <a:fillRef idx="3">
          <a:scrgbClr r="0" g="0" b="0"/>
        </a:fillRef>
        <a:effectRef idx="3">
          <a:scrgbClr r="0" g="0" b="0"/>
        </a:effectRef>
        <a:fontRef idx="minor">
          <a:schemeClr val="lt1"/>
        </a:fontRef>
      </dsp:style>
      <dsp:txBody>
        <a:bodyPr spcFirstLastPara="0" vert="horz" wrap="square" lIns="0" tIns="35560" rIns="0" bIns="38100" numCol="1" spcCol="1270" anchor="ctr" anchorCtr="0">
          <a:noAutofit/>
        </a:bodyPr>
        <a:lstStyle/>
        <a:p>
          <a:pPr marL="0" lvl="0" indent="0" algn="ctr" defTabSz="444500" rtl="0">
            <a:lnSpc>
              <a:spcPct val="90000"/>
            </a:lnSpc>
            <a:spcBef>
              <a:spcPct val="0"/>
            </a:spcBef>
            <a:spcAft>
              <a:spcPct val="35000"/>
            </a:spcAft>
            <a:buNone/>
          </a:pPr>
          <a:r>
            <a:rPr lang="es-ES" sz="1000" kern="1200" dirty="0"/>
            <a:t>En algunos casos puede resultar muy costoso asignar etiquetas o clases a todos los datos. </a:t>
          </a:r>
          <a:endParaRPr lang="es-MX" sz="1000" kern="1200" dirty="0"/>
        </a:p>
      </dsp:txBody>
      <dsp:txXfrm>
        <a:off x="4500500" y="469549"/>
        <a:ext cx="1366599" cy="686803"/>
      </dsp:txXfrm>
    </dsp:sp>
  </dsp:spTree>
</dsp:drawing>
</file>

<file path=ppt/diagrams/drawing3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49575C9-9D17-439A-AED4-FFA8F24C2B27}">
      <dsp:nvSpPr>
        <dsp:cNvPr id="0" name=""/>
        <dsp:cNvSpPr/>
      </dsp:nvSpPr>
      <dsp:spPr>
        <a:xfrm>
          <a:off x="474468" y="12457"/>
          <a:ext cx="4555171" cy="4555171"/>
        </a:xfrm>
        <a:prstGeom prst="ellipse">
          <a:avLst/>
        </a:prstGeom>
        <a:solidFill>
          <a:schemeClr val="accent4">
            <a:alpha val="50000"/>
            <a:hueOff val="0"/>
            <a:satOff val="0"/>
            <a:lumOff val="0"/>
            <a:alphaOff val="0"/>
          </a:schemeClr>
        </a:solidFill>
        <a:ln>
          <a:noFill/>
        </a:ln>
        <a:effectLst/>
        <a:scene3d>
          <a:camera prst="orthographicFront"/>
          <a:lightRig rig="flat" dir="t"/>
        </a:scene3d>
        <a:sp3d prstMaterial="plastic">
          <a:bevelT w="120900" h="88900"/>
          <a:bevelB w="88900" h="31750" prst="angle"/>
        </a:sp3d>
      </dsp:spPr>
      <dsp:style>
        <a:lnRef idx="0">
          <a:scrgbClr r="0" g="0" b="0"/>
        </a:lnRef>
        <a:fillRef idx="1">
          <a:scrgbClr r="0" g="0" b="0"/>
        </a:fillRef>
        <a:effectRef idx="1">
          <a:scrgbClr r="0" g="0" b="0"/>
        </a:effectRef>
        <a:fontRef idx="minor">
          <a:schemeClr val="tx1"/>
        </a:fontRef>
      </dsp:style>
      <dsp:txBody>
        <a:bodyPr spcFirstLastPara="0" vert="horz" wrap="square" lIns="0" tIns="0" rIns="0" bIns="0" numCol="1" spcCol="1270" anchor="ctr" anchorCtr="0">
          <a:noAutofit/>
        </a:bodyPr>
        <a:lstStyle/>
        <a:p>
          <a:pPr marL="0" lvl="0" indent="0" algn="ctr" defTabSz="1022350" rtl="0">
            <a:lnSpc>
              <a:spcPct val="90000"/>
            </a:lnSpc>
            <a:spcBef>
              <a:spcPct val="0"/>
            </a:spcBef>
            <a:spcAft>
              <a:spcPct val="35000"/>
            </a:spcAft>
            <a:buNone/>
          </a:pPr>
          <a:r>
            <a:rPr lang="es-ES" sz="2300" kern="1200" dirty="0"/>
            <a:t>Consiste en aprender observando el mundo que te rodea.</a:t>
          </a:r>
          <a:endParaRPr lang="es-MX" sz="2300" kern="1200" dirty="0"/>
        </a:p>
      </dsp:txBody>
      <dsp:txXfrm>
        <a:off x="1110550" y="549610"/>
        <a:ext cx="2626405" cy="3480866"/>
      </dsp:txXfrm>
    </dsp:sp>
    <dsp:sp modelId="{3532CB32-43AF-400A-ADD6-C068F0AEF160}">
      <dsp:nvSpPr>
        <dsp:cNvPr id="0" name=""/>
        <dsp:cNvSpPr/>
      </dsp:nvSpPr>
      <dsp:spPr>
        <a:xfrm>
          <a:off x="3757474" y="12457"/>
          <a:ext cx="4555171" cy="4555171"/>
        </a:xfrm>
        <a:prstGeom prst="ellipse">
          <a:avLst/>
        </a:prstGeom>
        <a:solidFill>
          <a:schemeClr val="accent4">
            <a:alpha val="50000"/>
            <a:hueOff val="9800891"/>
            <a:satOff val="-40777"/>
            <a:lumOff val="9608"/>
            <a:alphaOff val="0"/>
          </a:schemeClr>
        </a:solidFill>
        <a:ln>
          <a:noFill/>
        </a:ln>
        <a:effectLst/>
        <a:scene3d>
          <a:camera prst="orthographicFront"/>
          <a:lightRig rig="flat" dir="t"/>
        </a:scene3d>
        <a:sp3d prstMaterial="plastic">
          <a:bevelT w="120900" h="88900"/>
          <a:bevelB w="88900" h="31750" prst="angle"/>
        </a:sp3d>
      </dsp:spPr>
      <dsp:style>
        <a:lnRef idx="0">
          <a:scrgbClr r="0" g="0" b="0"/>
        </a:lnRef>
        <a:fillRef idx="1">
          <a:scrgbClr r="0" g="0" b="0"/>
        </a:fillRef>
        <a:effectRef idx="1">
          <a:scrgbClr r="0" g="0" b="0"/>
        </a:effectRef>
        <a:fontRef idx="minor">
          <a:schemeClr val="tx1"/>
        </a:fontRef>
      </dsp:style>
      <dsp:txBody>
        <a:bodyPr spcFirstLastPara="0" vert="horz" wrap="square" lIns="0" tIns="0" rIns="0" bIns="0" numCol="1" spcCol="1270" anchor="ctr" anchorCtr="1">
          <a:noAutofit/>
        </a:bodyPr>
        <a:lstStyle/>
        <a:p>
          <a:pPr marL="0" lvl="0" indent="0" algn="l" defTabSz="1022350" rtl="0">
            <a:lnSpc>
              <a:spcPct val="90000"/>
            </a:lnSpc>
            <a:spcBef>
              <a:spcPct val="0"/>
            </a:spcBef>
            <a:spcAft>
              <a:spcPct val="35000"/>
            </a:spcAft>
            <a:buNone/>
          </a:pPr>
          <a:r>
            <a:rPr lang="es-ES" sz="2300" kern="1200" dirty="0"/>
            <a:t>La idea</a:t>
          </a:r>
          <a:endParaRPr lang="es-MX" sz="2300" kern="1200" dirty="0"/>
        </a:p>
        <a:p>
          <a:pPr marL="171450" lvl="1" indent="-171450" algn="l" defTabSz="800100" rtl="0">
            <a:lnSpc>
              <a:spcPct val="90000"/>
            </a:lnSpc>
            <a:spcBef>
              <a:spcPct val="0"/>
            </a:spcBef>
            <a:spcAft>
              <a:spcPct val="15000"/>
            </a:spcAft>
            <a:buChar char="•"/>
          </a:pPr>
          <a:r>
            <a:rPr lang="es-ES" sz="1800" kern="1200" dirty="0"/>
            <a:t>Construir una función que tenga el comportamiento observado en sus datos de entrada y de salida.</a:t>
          </a:r>
          <a:endParaRPr lang="es-MX" sz="1800" kern="1200" dirty="0"/>
        </a:p>
        <a:p>
          <a:pPr marL="171450" lvl="1" indent="-171450" algn="l" defTabSz="800100" rtl="0">
            <a:lnSpc>
              <a:spcPct val="90000"/>
            </a:lnSpc>
            <a:spcBef>
              <a:spcPct val="0"/>
            </a:spcBef>
            <a:spcAft>
              <a:spcPct val="15000"/>
            </a:spcAft>
            <a:buChar char="•"/>
          </a:pPr>
          <a:r>
            <a:rPr lang="es-ES" sz="1800" kern="1200"/>
            <a:t>Los </a:t>
          </a:r>
          <a:r>
            <a:rPr lang="es-ES" sz="1800" kern="1200" dirty="0"/>
            <a:t>métodos de aprendizaje se pueden entender como la búsqueda de un espacio de hipótesis para encontrar la función adecuada.</a:t>
          </a:r>
          <a:endParaRPr lang="es-MX" sz="1800" kern="1200" dirty="0"/>
        </a:p>
      </dsp:txBody>
      <dsp:txXfrm>
        <a:off x="5050158" y="549610"/>
        <a:ext cx="2626405" cy="348086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4F1511-A5CA-4CAF-8DDC-A90479C8DEEF}">
      <dsp:nvSpPr>
        <dsp:cNvPr id="0" name=""/>
        <dsp:cNvSpPr/>
      </dsp:nvSpPr>
      <dsp:spPr>
        <a:xfrm>
          <a:off x="3021665" y="0"/>
          <a:ext cx="2366963" cy="2366963"/>
        </a:xfrm>
        <a:prstGeom prst="ellipse">
          <a:avLst/>
        </a:prstGeom>
        <a:solidFill>
          <a:srgbClr val="92D050">
            <a:alpha val="50000"/>
          </a:srgbClr>
        </a:solidFill>
        <a:ln>
          <a:noFill/>
        </a:ln>
        <a:effectLst/>
        <a:scene3d>
          <a:camera prst="orthographicFront"/>
          <a:lightRig rig="flat" dir="t"/>
        </a:scene3d>
        <a:sp3d prstMaterial="plastic">
          <a:bevelT w="120900" h="88900"/>
          <a:bevelB w="88900" h="31750" prst="angle"/>
        </a:sp3d>
      </dsp:spPr>
      <dsp:style>
        <a:lnRef idx="0">
          <a:scrgbClr r="0" g="0" b="0"/>
        </a:lnRef>
        <a:fillRef idx="1">
          <a:scrgbClr r="0" g="0" b="0"/>
        </a:fillRef>
        <a:effectRef idx="1">
          <a:scrgbClr r="0" g="0" b="0"/>
        </a:effectRef>
        <a:fontRef idx="minor">
          <a:schemeClr val="tx1"/>
        </a:fontRef>
      </dsp:style>
      <dsp:txBody>
        <a:bodyPr spcFirstLastPara="0" vert="horz" wrap="square" lIns="0" tIns="0" rIns="0" bIns="0" numCol="1" spcCol="1270" anchor="ctr" anchorCtr="0">
          <a:noAutofit/>
        </a:bodyPr>
        <a:lstStyle/>
        <a:p>
          <a:pPr marL="0" lvl="0" indent="0" algn="ctr" defTabSz="844550" rtl="0">
            <a:lnSpc>
              <a:spcPct val="90000"/>
            </a:lnSpc>
            <a:spcBef>
              <a:spcPct val="0"/>
            </a:spcBef>
            <a:spcAft>
              <a:spcPct val="35000"/>
            </a:spcAft>
            <a:buNone/>
          </a:pPr>
          <a:r>
            <a:rPr lang="es-ES" sz="1900" kern="1200" dirty="0">
              <a:effectLst/>
            </a:rPr>
            <a:t>Sonido, comida, un depredador, una imagen, un amigo, un sabor, entre otras cosas,…</a:t>
          </a:r>
          <a:endParaRPr lang="es-MX" sz="1900" kern="1200" dirty="0">
            <a:effectLst/>
          </a:endParaRPr>
        </a:p>
      </dsp:txBody>
      <dsp:txXfrm>
        <a:off x="3368299" y="346634"/>
        <a:ext cx="1673695" cy="167369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9A13A7-CE47-4187-960B-4F2714F6BB9D}">
      <dsp:nvSpPr>
        <dsp:cNvPr id="0" name=""/>
        <dsp:cNvSpPr/>
      </dsp:nvSpPr>
      <dsp:spPr>
        <a:xfrm>
          <a:off x="1566840" y="354708"/>
          <a:ext cx="5014076" cy="6233922"/>
        </a:xfrm>
        <a:prstGeom prst="roundRect">
          <a:avLst/>
        </a:prstGeom>
        <a:blipFill rotWithShape="1">
          <a:blip xmlns:r="http://schemas.openxmlformats.org/officeDocument/2006/relationships" r:embed="rId1">
            <a:duotone>
              <a:schemeClr val="accent1">
                <a:shade val="45000"/>
                <a:satMod val="135000"/>
              </a:schemeClr>
              <a:prstClr val="white"/>
            </a:duotone>
            <a:extLst>
              <a:ext uri="{BEBA8EAE-BF5A-486C-A8C5-ECC9F3942E4B}">
                <a14:imgProps xmlns:a14="http://schemas.microsoft.com/office/drawing/2010/main">
                  <a14:imgLayer r:embed="rId2">
                    <a14:imgEffect>
                      <a14:artisticCement/>
                    </a14:imgEffect>
                  </a14:imgLayer>
                </a14:imgProps>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5A5AC6B-CB9F-4719-87A4-549255148138}">
      <dsp:nvSpPr>
        <dsp:cNvPr id="0" name=""/>
        <dsp:cNvSpPr/>
      </dsp:nvSpPr>
      <dsp:spPr>
        <a:xfrm>
          <a:off x="1803348" y="354727"/>
          <a:ext cx="3805856" cy="827852"/>
        </a:xfrm>
        <a:prstGeom prst="rect">
          <a:avLst/>
        </a:prstGeom>
        <a:solidFill>
          <a:srgbClr val="00B0F0"/>
        </a:solid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50800" tIns="50800" rIns="50800" bIns="50800" numCol="1" spcCol="1270" anchor="b" anchorCtr="0">
          <a:noAutofit/>
        </a:bodyPr>
        <a:lstStyle/>
        <a:p>
          <a:pPr marL="0" lvl="0" indent="0" algn="l" defTabSz="889000" rtl="0">
            <a:lnSpc>
              <a:spcPct val="90000"/>
            </a:lnSpc>
            <a:spcBef>
              <a:spcPct val="0"/>
            </a:spcBef>
            <a:spcAft>
              <a:spcPct val="35000"/>
            </a:spcAft>
            <a:buNone/>
          </a:pPr>
          <a:r>
            <a:rPr lang="es-ES" sz="2000" b="1" kern="1200" dirty="0">
              <a:solidFill>
                <a:schemeClr val="tx1"/>
              </a:solidFill>
            </a:rPr>
            <a:t>Habilidad natural que tiene prácticamente todo ser vivo</a:t>
          </a:r>
          <a:endParaRPr lang="es-MX" sz="2000" b="1" kern="1200" dirty="0">
            <a:solidFill>
              <a:schemeClr val="tx1"/>
            </a:solidFill>
          </a:endParaRPr>
        </a:p>
      </dsp:txBody>
      <dsp:txXfrm>
        <a:off x="1803348" y="354727"/>
        <a:ext cx="3805856" cy="827852"/>
      </dsp:txXfrm>
    </dsp:sp>
    <dsp:sp modelId="{765B6846-66C3-446D-B52A-DE4595334E7F}">
      <dsp:nvSpPr>
        <dsp:cNvPr id="0" name=""/>
        <dsp:cNvSpPr/>
      </dsp:nvSpPr>
      <dsp:spPr>
        <a:xfrm>
          <a:off x="6843862" y="3738"/>
          <a:ext cx="1508925" cy="1508925"/>
        </a:xfrm>
        <a:prstGeom prst="ellipse">
          <a:avLst/>
        </a:prstGeom>
        <a:blipFill rotWithShape="1">
          <a:blip xmlns:r="http://schemas.openxmlformats.org/officeDocument/2006/relationships" r:embed="rId3"/>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3692150-1AE0-4113-BB6E-C609DB95FC37}">
      <dsp:nvSpPr>
        <dsp:cNvPr id="0" name=""/>
        <dsp:cNvSpPr/>
      </dsp:nvSpPr>
      <dsp:spPr>
        <a:xfrm>
          <a:off x="8352788" y="3738"/>
          <a:ext cx="1191620" cy="15089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560" tIns="17780" rIns="35560" bIns="17780" numCol="1" spcCol="1270" anchor="ctr" anchorCtr="0">
          <a:noAutofit/>
        </a:bodyPr>
        <a:lstStyle/>
        <a:p>
          <a:pPr marL="0" lvl="0" indent="0" algn="l" defTabSz="622300" rtl="0">
            <a:lnSpc>
              <a:spcPct val="90000"/>
            </a:lnSpc>
            <a:spcBef>
              <a:spcPct val="0"/>
            </a:spcBef>
            <a:spcAft>
              <a:spcPct val="35000"/>
            </a:spcAft>
            <a:buNone/>
          </a:pPr>
          <a:r>
            <a:rPr lang="es-ES" sz="1400" i="1" kern="1200" dirty="0"/>
            <a:t>¿cómo identificamos cosas?</a:t>
          </a:r>
          <a:endParaRPr lang="es-MX" sz="1400" kern="1200" dirty="0"/>
        </a:p>
      </dsp:txBody>
      <dsp:txXfrm>
        <a:off x="8352788" y="3738"/>
        <a:ext cx="1191620" cy="1508925"/>
      </dsp:txXfrm>
    </dsp:sp>
    <dsp:sp modelId="{7BEC6C39-1AC3-4410-9370-3F7C6EF244E7}">
      <dsp:nvSpPr>
        <dsp:cNvPr id="0" name=""/>
        <dsp:cNvSpPr/>
      </dsp:nvSpPr>
      <dsp:spPr>
        <a:xfrm>
          <a:off x="6843862" y="1784270"/>
          <a:ext cx="1508925" cy="1508925"/>
        </a:xfrm>
        <a:prstGeom prst="ellipse">
          <a:avLst/>
        </a:prstGeom>
        <a:blipFill rotWithShape="1">
          <a:blip xmlns:r="http://schemas.openxmlformats.org/officeDocument/2006/relationships" r:embed="rId4"/>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AF5800E-5453-47FA-A2FE-6247030CCEDA}">
      <dsp:nvSpPr>
        <dsp:cNvPr id="0" name=""/>
        <dsp:cNvSpPr/>
      </dsp:nvSpPr>
      <dsp:spPr>
        <a:xfrm>
          <a:off x="8352788" y="1784270"/>
          <a:ext cx="1191620" cy="15089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560" tIns="17780" rIns="35560" bIns="17780" numCol="1" spcCol="1270" anchor="ctr" anchorCtr="0">
          <a:noAutofit/>
        </a:bodyPr>
        <a:lstStyle/>
        <a:p>
          <a:pPr marL="0" lvl="0" indent="0" algn="l" defTabSz="622300" rtl="0">
            <a:lnSpc>
              <a:spcPct val="90000"/>
            </a:lnSpc>
            <a:spcBef>
              <a:spcPct val="0"/>
            </a:spcBef>
            <a:spcAft>
              <a:spcPct val="35000"/>
            </a:spcAft>
            <a:buNone/>
          </a:pPr>
          <a:r>
            <a:rPr lang="es-ES" sz="1400" i="1" kern="1200" dirty="0"/>
            <a:t>¿qué proceso hace que nuestra mente resuelva fácilmente este tipo de problemas?</a:t>
          </a:r>
          <a:endParaRPr lang="es-MX" sz="1400" kern="1200" dirty="0"/>
        </a:p>
      </dsp:txBody>
      <dsp:txXfrm>
        <a:off x="8352788" y="1784270"/>
        <a:ext cx="1191620" cy="1508925"/>
      </dsp:txXfrm>
    </dsp:sp>
    <dsp:sp modelId="{5E70E86D-2A3B-46BC-B7B0-FCF08D6FAF48}">
      <dsp:nvSpPr>
        <dsp:cNvPr id="0" name=""/>
        <dsp:cNvSpPr/>
      </dsp:nvSpPr>
      <dsp:spPr>
        <a:xfrm>
          <a:off x="6843862" y="3564803"/>
          <a:ext cx="1508925" cy="1508925"/>
        </a:xfrm>
        <a:prstGeom prst="ellipse">
          <a:avLst/>
        </a:prstGeom>
        <a:blipFill rotWithShape="1">
          <a:blip xmlns:r="http://schemas.openxmlformats.org/officeDocument/2006/relationships" r:embed="rId5"/>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EC40F53-4163-4E78-AF0A-086C72FCEC78}">
      <dsp:nvSpPr>
        <dsp:cNvPr id="0" name=""/>
        <dsp:cNvSpPr/>
      </dsp:nvSpPr>
      <dsp:spPr>
        <a:xfrm>
          <a:off x="8352788" y="3564803"/>
          <a:ext cx="1191620" cy="15089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560" tIns="17780" rIns="35560" bIns="17780" numCol="1" spcCol="1270" anchor="ctr" anchorCtr="0">
          <a:noAutofit/>
        </a:bodyPr>
        <a:lstStyle/>
        <a:p>
          <a:pPr marL="0" lvl="0" indent="0" algn="l" defTabSz="622300" rtl="0">
            <a:lnSpc>
              <a:spcPct val="90000"/>
            </a:lnSpc>
            <a:spcBef>
              <a:spcPct val="0"/>
            </a:spcBef>
            <a:spcAft>
              <a:spcPct val="35000"/>
            </a:spcAft>
            <a:buNone/>
          </a:pPr>
          <a:r>
            <a:rPr lang="es-ES" sz="1400" i="1" kern="1200" dirty="0"/>
            <a:t>¿cómo podemos abstraer conceptos?, o más globalmente</a:t>
          </a:r>
          <a:endParaRPr lang="es-MX" sz="1400" kern="1200" dirty="0"/>
        </a:p>
      </dsp:txBody>
      <dsp:txXfrm>
        <a:off x="8352788" y="3564803"/>
        <a:ext cx="1191620" cy="1508925"/>
      </dsp:txXfrm>
    </dsp:sp>
    <dsp:sp modelId="{C3CA7477-A65A-4755-B5FD-45F4FB932306}">
      <dsp:nvSpPr>
        <dsp:cNvPr id="0" name=""/>
        <dsp:cNvSpPr/>
      </dsp:nvSpPr>
      <dsp:spPr>
        <a:xfrm>
          <a:off x="6843862" y="5345335"/>
          <a:ext cx="1508925" cy="1508925"/>
        </a:xfrm>
        <a:prstGeom prst="ellipse">
          <a:avLst/>
        </a:prstGeom>
        <a:blipFill rotWithShape="1">
          <a:blip xmlns:r="http://schemas.openxmlformats.org/officeDocument/2006/relationships" r:embed="rId6"/>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99511AD-6CC0-483D-AEE9-4104F2E9A82E}">
      <dsp:nvSpPr>
        <dsp:cNvPr id="0" name=""/>
        <dsp:cNvSpPr/>
      </dsp:nvSpPr>
      <dsp:spPr>
        <a:xfrm>
          <a:off x="8352788" y="5345335"/>
          <a:ext cx="1191620" cy="15089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560" tIns="17780" rIns="35560" bIns="17780" numCol="1" spcCol="1270" anchor="ctr" anchorCtr="0">
          <a:noAutofit/>
        </a:bodyPr>
        <a:lstStyle/>
        <a:p>
          <a:pPr marL="0" lvl="0" indent="0" algn="l" defTabSz="622300" rtl="0">
            <a:lnSpc>
              <a:spcPct val="90000"/>
            </a:lnSpc>
            <a:spcBef>
              <a:spcPct val="0"/>
            </a:spcBef>
            <a:spcAft>
              <a:spcPct val="35000"/>
            </a:spcAft>
            <a:buNone/>
          </a:pPr>
          <a:r>
            <a:rPr lang="es-ES" sz="1400" i="1" kern="1200" dirty="0"/>
            <a:t>¿cómo y por qué funciona nuestro cerebro?</a:t>
          </a:r>
          <a:endParaRPr lang="es-MX" sz="1400" kern="1200" dirty="0"/>
        </a:p>
      </dsp:txBody>
      <dsp:txXfrm>
        <a:off x="8352788" y="5345335"/>
        <a:ext cx="1191620" cy="150892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D226DC-E361-480F-ABB6-11EF2D603213}">
      <dsp:nvSpPr>
        <dsp:cNvPr id="0" name=""/>
        <dsp:cNvSpPr/>
      </dsp:nvSpPr>
      <dsp:spPr>
        <a:xfrm>
          <a:off x="1645" y="825847"/>
          <a:ext cx="3287017" cy="3287017"/>
        </a:xfrm>
        <a:prstGeom prst="ellipse">
          <a:avLst/>
        </a:prstGeom>
        <a:solidFill>
          <a:srgbClr val="00B050"/>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rtl="0">
            <a:lnSpc>
              <a:spcPct val="90000"/>
            </a:lnSpc>
            <a:spcBef>
              <a:spcPct val="0"/>
            </a:spcBef>
            <a:spcAft>
              <a:spcPct val="35000"/>
            </a:spcAft>
            <a:buNone/>
          </a:pPr>
          <a:r>
            <a:rPr lang="es-ES" sz="1300" kern="1200"/>
            <a:t>Estas preguntas son importantes para varias ramas de la ciencia, como la biología, la psicología y la neurología las cuales, en menor o en mayor medida, tienen como objeto de estudio la mente. </a:t>
          </a:r>
          <a:endParaRPr lang="es-MX" sz="1300" kern="1200"/>
        </a:p>
      </dsp:txBody>
      <dsp:txXfrm>
        <a:off x="483017" y="1307219"/>
        <a:ext cx="2324273" cy="2324273"/>
      </dsp:txXfrm>
    </dsp:sp>
    <dsp:sp modelId="{8CE8E00B-D4A4-4EDF-B153-F06FAF46475E}">
      <dsp:nvSpPr>
        <dsp:cNvPr id="0" name=""/>
        <dsp:cNvSpPr/>
      </dsp:nvSpPr>
      <dsp:spPr>
        <a:xfrm>
          <a:off x="3032422" y="361308"/>
          <a:ext cx="2048785" cy="1109368"/>
        </a:xfrm>
        <a:prstGeom prst="rightArrow">
          <a:avLst>
            <a:gd name="adj1" fmla="val 60000"/>
            <a:gd name="adj2" fmla="val 50000"/>
          </a:avLst>
        </a:prstGeom>
        <a:solidFill>
          <a:srgbClr val="92D050"/>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s-MX" sz="1000" kern="1200"/>
        </a:p>
      </dsp:txBody>
      <dsp:txXfrm>
        <a:off x="3032422" y="583182"/>
        <a:ext cx="1715975" cy="665620"/>
      </dsp:txXfrm>
    </dsp:sp>
    <dsp:sp modelId="{844FF0E7-BCF9-4F1B-9616-25881FFA3048}">
      <dsp:nvSpPr>
        <dsp:cNvPr id="0" name=""/>
        <dsp:cNvSpPr/>
      </dsp:nvSpPr>
      <dsp:spPr>
        <a:xfrm>
          <a:off x="4940936" y="825847"/>
          <a:ext cx="3287017" cy="3287017"/>
        </a:xfrm>
        <a:prstGeom prst="ellipse">
          <a:avLst/>
        </a:prstGeom>
        <a:solidFill>
          <a:srgbClr val="3399FF"/>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rtl="0">
            <a:lnSpc>
              <a:spcPct val="90000"/>
            </a:lnSpc>
            <a:spcBef>
              <a:spcPct val="0"/>
            </a:spcBef>
            <a:spcAft>
              <a:spcPct val="35000"/>
            </a:spcAft>
            <a:buNone/>
          </a:pPr>
          <a:r>
            <a:rPr lang="es-ES" sz="1300" b="1" i="1" kern="1200" dirty="0"/>
            <a:t>Ejercicio: </a:t>
          </a:r>
          <a:r>
            <a:rPr lang="es-ES" sz="1300" i="1" kern="1200" dirty="0"/>
            <a:t>observa cualquier objeto, digamos un leopardo, y piense en todas las posibles características que lo hacen ser un leopardo; encontrarás que tal vez tenga un color de piel, que es algún tipo de felino, que alimentos ingiere, que es un felino carnívoro, que es domesticado o no, que tiene un cierto rango de dimensiones, y otras muchas características.</a:t>
          </a:r>
          <a:endParaRPr lang="es-MX" sz="1300" kern="1200" dirty="0"/>
        </a:p>
      </dsp:txBody>
      <dsp:txXfrm>
        <a:off x="5422308" y="1307219"/>
        <a:ext cx="2324273" cy="2324273"/>
      </dsp:txXfrm>
    </dsp:sp>
    <dsp:sp modelId="{3DF91718-6E0F-4CB1-A363-267EC5B2D7AA}">
      <dsp:nvSpPr>
        <dsp:cNvPr id="0" name=""/>
        <dsp:cNvSpPr/>
      </dsp:nvSpPr>
      <dsp:spPr>
        <a:xfrm rot="10800000">
          <a:off x="3148391" y="3468034"/>
          <a:ext cx="2048785" cy="1109368"/>
        </a:xfrm>
        <a:prstGeom prst="rightArrow">
          <a:avLst>
            <a:gd name="adj1" fmla="val 60000"/>
            <a:gd name="adj2" fmla="val 50000"/>
          </a:avLst>
        </a:prstGeom>
        <a:solidFill>
          <a:srgbClr val="4FD9D9"/>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s-MX" sz="1000" kern="1200"/>
        </a:p>
      </dsp:txBody>
      <dsp:txXfrm rot="10800000">
        <a:off x="3481201" y="3689908"/>
        <a:ext cx="1715975" cy="66562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994A2A-4802-4460-97BE-2A4F0C85411F}">
      <dsp:nvSpPr>
        <dsp:cNvPr id="0" name=""/>
        <dsp:cNvSpPr/>
      </dsp:nvSpPr>
      <dsp:spPr>
        <a:xfrm>
          <a:off x="0" y="0"/>
          <a:ext cx="1378780" cy="1378780"/>
        </a:xfrm>
        <a:prstGeom prst="pie">
          <a:avLst>
            <a:gd name="adj1" fmla="val 5400000"/>
            <a:gd name="adj2" fmla="val 16200000"/>
          </a:avLst>
        </a:prstGeom>
        <a:solidFill>
          <a:srgbClr val="FFC000"/>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AC85ACB3-2D1C-4200-8E46-A472BBA24820}">
      <dsp:nvSpPr>
        <dsp:cNvPr id="0" name=""/>
        <dsp:cNvSpPr/>
      </dsp:nvSpPr>
      <dsp:spPr>
        <a:xfrm>
          <a:off x="689390" y="0"/>
          <a:ext cx="10234559" cy="1378780"/>
        </a:xfrm>
        <a:prstGeom prst="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a:scene3d>
          <a:camera prst="orthographicFront"/>
          <a:lightRig rig="chilly" dir="t"/>
        </a:scene3d>
        <a:sp3d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just" defTabSz="889000" rtl="0">
            <a:lnSpc>
              <a:spcPct val="90000"/>
            </a:lnSpc>
            <a:spcBef>
              <a:spcPct val="0"/>
            </a:spcBef>
            <a:spcAft>
              <a:spcPct val="35000"/>
            </a:spcAft>
            <a:buNone/>
          </a:pPr>
          <a:r>
            <a:rPr lang="es-ES" sz="2000" b="1" i="1" kern="1200" dirty="0"/>
            <a:t>Conclusión: </a:t>
          </a:r>
          <a:r>
            <a:rPr lang="es-ES" sz="2000" kern="1200" dirty="0"/>
            <a:t>La descripción de cada una de estas características (que llamaremos </a:t>
          </a:r>
          <a:r>
            <a:rPr lang="es-ES" sz="2000" i="1" u="sng" kern="1200" dirty="0"/>
            <a:t>rasgos</a:t>
          </a:r>
          <a:r>
            <a:rPr lang="es-ES" sz="2000" kern="1200" dirty="0"/>
            <a:t>), a su vez implica una </a:t>
          </a:r>
          <a:r>
            <a:rPr lang="es-ES" sz="2000" i="1" kern="1200" dirty="0"/>
            <a:t>descripción</a:t>
          </a:r>
          <a:r>
            <a:rPr lang="es-ES" sz="2000" kern="1200" dirty="0"/>
            <a:t> y que algunas </a:t>
          </a:r>
          <a:r>
            <a:rPr lang="es-ES" sz="2000" i="1" kern="1200" dirty="0"/>
            <a:t>pueden medirse </a:t>
          </a:r>
          <a:r>
            <a:rPr lang="es-ES" sz="2000" kern="1200" dirty="0"/>
            <a:t>para obtener un valor numérico (como las dimensiones) y otras no (como la belleza).</a:t>
          </a:r>
          <a:endParaRPr lang="es-MX" sz="2000" kern="1200" dirty="0"/>
        </a:p>
      </dsp:txBody>
      <dsp:txXfrm>
        <a:off x="689390" y="0"/>
        <a:ext cx="10234559" cy="137878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81F93F-44C6-411F-8D85-621D947A2B63}">
      <dsp:nvSpPr>
        <dsp:cNvPr id="0" name=""/>
        <dsp:cNvSpPr/>
      </dsp:nvSpPr>
      <dsp:spPr>
        <a:xfrm>
          <a:off x="0" y="29784"/>
          <a:ext cx="8351837" cy="542880"/>
        </a:xfrm>
        <a:prstGeom prst="roundRect">
          <a:avLst/>
        </a:prstGeom>
        <a:gradFill rotWithShape="0">
          <a:gsLst>
            <a:gs pos="0">
              <a:schemeClr val="accent4">
                <a:hueOff val="0"/>
                <a:satOff val="0"/>
                <a:lumOff val="0"/>
                <a:alphaOff val="0"/>
                <a:lumMod val="110000"/>
                <a:satMod val="105000"/>
                <a:tint val="67000"/>
              </a:schemeClr>
            </a:gs>
            <a:gs pos="50000">
              <a:schemeClr val="accent4">
                <a:hueOff val="0"/>
                <a:satOff val="0"/>
                <a:lumOff val="0"/>
                <a:alphaOff val="0"/>
                <a:lumMod val="105000"/>
                <a:satMod val="103000"/>
                <a:tint val="73000"/>
              </a:schemeClr>
            </a:gs>
            <a:gs pos="100000">
              <a:schemeClr val="accent4">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marL="0" lvl="0" indent="0" algn="l" defTabSz="889000" rtl="0">
            <a:lnSpc>
              <a:spcPct val="90000"/>
            </a:lnSpc>
            <a:spcBef>
              <a:spcPct val="0"/>
            </a:spcBef>
            <a:spcAft>
              <a:spcPct val="35000"/>
            </a:spcAft>
            <a:buNone/>
          </a:pPr>
          <a:r>
            <a:rPr lang="es-ES" sz="2000" b="1" kern="1200"/>
            <a:t>Rasgo:</a:t>
          </a:r>
          <a:endParaRPr lang="es-MX" sz="2000" kern="1200"/>
        </a:p>
      </dsp:txBody>
      <dsp:txXfrm>
        <a:off x="26501" y="56285"/>
        <a:ext cx="8298835" cy="489878"/>
      </dsp:txXfrm>
    </dsp:sp>
    <dsp:sp modelId="{3CCB54EB-2D12-4483-B001-29717DDAF2E2}">
      <dsp:nvSpPr>
        <dsp:cNvPr id="0" name=""/>
        <dsp:cNvSpPr/>
      </dsp:nvSpPr>
      <dsp:spPr>
        <a:xfrm>
          <a:off x="0" y="572664"/>
          <a:ext cx="8351837" cy="4802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5171" tIns="17780" rIns="99568" bIns="17780" numCol="1" spcCol="1270" anchor="t" anchorCtr="0">
          <a:noAutofit/>
        </a:bodyPr>
        <a:lstStyle/>
        <a:p>
          <a:pPr marL="114300" lvl="1" indent="-114300" algn="l" defTabSz="622300" rtl="0">
            <a:lnSpc>
              <a:spcPct val="90000"/>
            </a:lnSpc>
            <a:spcBef>
              <a:spcPct val="0"/>
            </a:spcBef>
            <a:spcAft>
              <a:spcPct val="20000"/>
            </a:spcAft>
            <a:buChar char="•"/>
          </a:pPr>
          <a:r>
            <a:rPr lang="es-ES" sz="1400" kern="1200"/>
            <a:t>Característica específica de algo, como por eje. Color, ancho, alto, sexo, entre otros</a:t>
          </a:r>
          <a:endParaRPr lang="es-MX" sz="1400" kern="1200"/>
        </a:p>
      </dsp:txBody>
      <dsp:txXfrm>
        <a:off x="0" y="572664"/>
        <a:ext cx="8351837" cy="480240"/>
      </dsp:txXfrm>
    </dsp:sp>
    <dsp:sp modelId="{3CDB13D9-FEFE-4704-A003-814251DD8D64}">
      <dsp:nvSpPr>
        <dsp:cNvPr id="0" name=""/>
        <dsp:cNvSpPr/>
      </dsp:nvSpPr>
      <dsp:spPr>
        <a:xfrm>
          <a:off x="0" y="1052905"/>
          <a:ext cx="8351837" cy="542880"/>
        </a:xfrm>
        <a:prstGeom prst="roundRect">
          <a:avLst/>
        </a:prstGeom>
        <a:gradFill rotWithShape="0">
          <a:gsLst>
            <a:gs pos="0">
              <a:schemeClr val="accent4">
                <a:hueOff val="3266964"/>
                <a:satOff val="-13592"/>
                <a:lumOff val="3203"/>
                <a:alphaOff val="0"/>
                <a:lumMod val="110000"/>
                <a:satMod val="105000"/>
                <a:tint val="67000"/>
              </a:schemeClr>
            </a:gs>
            <a:gs pos="50000">
              <a:schemeClr val="accent4">
                <a:hueOff val="3266964"/>
                <a:satOff val="-13592"/>
                <a:lumOff val="3203"/>
                <a:alphaOff val="0"/>
                <a:lumMod val="105000"/>
                <a:satMod val="103000"/>
                <a:tint val="73000"/>
              </a:schemeClr>
            </a:gs>
            <a:gs pos="100000">
              <a:schemeClr val="accent4">
                <a:hueOff val="3266964"/>
                <a:satOff val="-13592"/>
                <a:lumOff val="3203"/>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marL="0" lvl="0" indent="0" algn="l" defTabSz="889000" rtl="0">
            <a:lnSpc>
              <a:spcPct val="90000"/>
            </a:lnSpc>
            <a:spcBef>
              <a:spcPct val="0"/>
            </a:spcBef>
            <a:spcAft>
              <a:spcPct val="35000"/>
            </a:spcAft>
            <a:buNone/>
          </a:pPr>
          <a:r>
            <a:rPr lang="es-MX" sz="2000" b="1" kern="1200"/>
            <a:t>Patrón</a:t>
          </a:r>
          <a:endParaRPr lang="es-MX" sz="2000" kern="1200" dirty="0"/>
        </a:p>
      </dsp:txBody>
      <dsp:txXfrm>
        <a:off x="26501" y="1079406"/>
        <a:ext cx="8298835" cy="489878"/>
      </dsp:txXfrm>
    </dsp:sp>
    <dsp:sp modelId="{5799CDCF-F7B2-4503-947C-BFCFA508F15F}">
      <dsp:nvSpPr>
        <dsp:cNvPr id="0" name=""/>
        <dsp:cNvSpPr/>
      </dsp:nvSpPr>
      <dsp:spPr>
        <a:xfrm>
          <a:off x="0" y="1595785"/>
          <a:ext cx="8351837" cy="6303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5171" tIns="17780" rIns="99568" bIns="17780" numCol="1" spcCol="1270" anchor="t" anchorCtr="0">
          <a:noAutofit/>
        </a:bodyPr>
        <a:lstStyle/>
        <a:p>
          <a:pPr marL="114300" lvl="1" indent="-114300" algn="l" defTabSz="622300" rtl="0">
            <a:lnSpc>
              <a:spcPct val="90000"/>
            </a:lnSpc>
            <a:spcBef>
              <a:spcPct val="0"/>
            </a:spcBef>
            <a:spcAft>
              <a:spcPct val="20000"/>
            </a:spcAft>
            <a:buChar char="•"/>
          </a:pPr>
          <a:r>
            <a:rPr lang="es-MX" sz="1400" kern="1200"/>
            <a:t>Modelo abstracto de una cosa, información, o idea que exhibe regularidades, este patrón esta formado por un conjunto de rasgos que pueden ser expresados en términos de variables de cualquier tipo (enteras, reales, booleanas, lingüisticas, aleatorias, difusas, o cualquier otra que exista o pueda existir)</a:t>
          </a:r>
          <a:endParaRPr lang="es-MX" sz="1400" kern="1200" dirty="0"/>
        </a:p>
      </dsp:txBody>
      <dsp:txXfrm>
        <a:off x="0" y="1595785"/>
        <a:ext cx="8351837" cy="630315"/>
      </dsp:txXfrm>
    </dsp:sp>
    <dsp:sp modelId="{F4498A99-80D3-49E0-BC5C-AC7D876C133E}">
      <dsp:nvSpPr>
        <dsp:cNvPr id="0" name=""/>
        <dsp:cNvSpPr/>
      </dsp:nvSpPr>
      <dsp:spPr>
        <a:xfrm>
          <a:off x="0" y="2226100"/>
          <a:ext cx="8351837" cy="542880"/>
        </a:xfrm>
        <a:prstGeom prst="roundRect">
          <a:avLst/>
        </a:prstGeom>
        <a:gradFill rotWithShape="0">
          <a:gsLst>
            <a:gs pos="0">
              <a:schemeClr val="accent4">
                <a:hueOff val="6533927"/>
                <a:satOff val="-27185"/>
                <a:lumOff val="6405"/>
                <a:alphaOff val="0"/>
                <a:lumMod val="110000"/>
                <a:satMod val="105000"/>
                <a:tint val="67000"/>
              </a:schemeClr>
            </a:gs>
            <a:gs pos="50000">
              <a:schemeClr val="accent4">
                <a:hueOff val="6533927"/>
                <a:satOff val="-27185"/>
                <a:lumOff val="6405"/>
                <a:alphaOff val="0"/>
                <a:lumMod val="105000"/>
                <a:satMod val="103000"/>
                <a:tint val="73000"/>
              </a:schemeClr>
            </a:gs>
            <a:gs pos="100000">
              <a:schemeClr val="accent4">
                <a:hueOff val="6533927"/>
                <a:satOff val="-27185"/>
                <a:lumOff val="6405"/>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marL="0" lvl="0" indent="0" algn="l" defTabSz="889000" rtl="0">
            <a:lnSpc>
              <a:spcPct val="90000"/>
            </a:lnSpc>
            <a:spcBef>
              <a:spcPct val="0"/>
            </a:spcBef>
            <a:spcAft>
              <a:spcPct val="35000"/>
            </a:spcAft>
            <a:buNone/>
          </a:pPr>
          <a:r>
            <a:rPr lang="es-ES" sz="2000" b="1" kern="1200"/>
            <a:t>Clase:</a:t>
          </a:r>
          <a:endParaRPr lang="es-MX" sz="2000" kern="1200" dirty="0"/>
        </a:p>
      </dsp:txBody>
      <dsp:txXfrm>
        <a:off x="26501" y="2252601"/>
        <a:ext cx="8298835" cy="489878"/>
      </dsp:txXfrm>
    </dsp:sp>
    <dsp:sp modelId="{4B8D0045-2539-4F8B-9071-80CDEABE2F2B}">
      <dsp:nvSpPr>
        <dsp:cNvPr id="0" name=""/>
        <dsp:cNvSpPr/>
      </dsp:nvSpPr>
      <dsp:spPr>
        <a:xfrm>
          <a:off x="0" y="2768980"/>
          <a:ext cx="8351837" cy="4802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5171" tIns="17780" rIns="99568" bIns="17780" numCol="1" spcCol="1270" anchor="t" anchorCtr="0">
          <a:noAutofit/>
        </a:bodyPr>
        <a:lstStyle/>
        <a:p>
          <a:pPr marL="114300" lvl="1" indent="-114300" algn="l" defTabSz="622300" rtl="0">
            <a:lnSpc>
              <a:spcPct val="90000"/>
            </a:lnSpc>
            <a:spcBef>
              <a:spcPct val="0"/>
            </a:spcBef>
            <a:spcAft>
              <a:spcPct val="20000"/>
            </a:spcAft>
            <a:buChar char="•"/>
          </a:pPr>
          <a:r>
            <a:rPr lang="es-ES" sz="1400" kern="1200"/>
            <a:t>Conjunto de patrones que describen el mismo objeto o bien, conjunto de entidades que comparten alguna característica que las diferencia de otras</a:t>
          </a:r>
          <a:endParaRPr lang="es-MX" sz="1400" kern="1200"/>
        </a:p>
      </dsp:txBody>
      <dsp:txXfrm>
        <a:off x="0" y="2768980"/>
        <a:ext cx="8351837" cy="480240"/>
      </dsp:txXfrm>
    </dsp:sp>
    <dsp:sp modelId="{A2D85201-87A5-438D-9A6F-5DB5AA4D3A8E}">
      <dsp:nvSpPr>
        <dsp:cNvPr id="0" name=""/>
        <dsp:cNvSpPr/>
      </dsp:nvSpPr>
      <dsp:spPr>
        <a:xfrm>
          <a:off x="0" y="3249220"/>
          <a:ext cx="8351837" cy="542880"/>
        </a:xfrm>
        <a:prstGeom prst="roundRect">
          <a:avLst/>
        </a:prstGeom>
        <a:gradFill rotWithShape="0">
          <a:gsLst>
            <a:gs pos="0">
              <a:schemeClr val="accent4">
                <a:hueOff val="9800891"/>
                <a:satOff val="-40777"/>
                <a:lumOff val="9608"/>
                <a:alphaOff val="0"/>
                <a:lumMod val="110000"/>
                <a:satMod val="105000"/>
                <a:tint val="67000"/>
              </a:schemeClr>
            </a:gs>
            <a:gs pos="50000">
              <a:schemeClr val="accent4">
                <a:hueOff val="9800891"/>
                <a:satOff val="-40777"/>
                <a:lumOff val="9608"/>
                <a:alphaOff val="0"/>
                <a:lumMod val="105000"/>
                <a:satMod val="103000"/>
                <a:tint val="73000"/>
              </a:schemeClr>
            </a:gs>
            <a:gs pos="100000">
              <a:schemeClr val="accent4">
                <a:hueOff val="9800891"/>
                <a:satOff val="-40777"/>
                <a:lumOff val="9608"/>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marL="0" lvl="0" indent="0" algn="l" defTabSz="889000" rtl="0">
            <a:lnSpc>
              <a:spcPct val="90000"/>
            </a:lnSpc>
            <a:spcBef>
              <a:spcPct val="0"/>
            </a:spcBef>
            <a:spcAft>
              <a:spcPct val="35000"/>
            </a:spcAft>
            <a:buNone/>
          </a:pPr>
          <a:r>
            <a:rPr lang="es-ES" sz="2000" b="1" kern="1200"/>
            <a:t>Clase de rechazo:</a:t>
          </a:r>
          <a:endParaRPr lang="es-MX" sz="2000" kern="1200"/>
        </a:p>
      </dsp:txBody>
      <dsp:txXfrm>
        <a:off x="26501" y="3275721"/>
        <a:ext cx="8298835" cy="489878"/>
      </dsp:txXfrm>
    </dsp:sp>
    <dsp:sp modelId="{D0DDDFE8-A8C5-4BD0-97F7-1FFF28A14FD0}">
      <dsp:nvSpPr>
        <dsp:cNvPr id="0" name=""/>
        <dsp:cNvSpPr/>
      </dsp:nvSpPr>
      <dsp:spPr>
        <a:xfrm>
          <a:off x="0" y="3792100"/>
          <a:ext cx="8351837" cy="4802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5171" tIns="17780" rIns="99568" bIns="17780" numCol="1" spcCol="1270" anchor="t" anchorCtr="0">
          <a:noAutofit/>
        </a:bodyPr>
        <a:lstStyle/>
        <a:p>
          <a:pPr marL="114300" lvl="1" indent="-114300" algn="l" defTabSz="622300" rtl="0">
            <a:lnSpc>
              <a:spcPct val="90000"/>
            </a:lnSpc>
            <a:spcBef>
              <a:spcPct val="0"/>
            </a:spcBef>
            <a:spcAft>
              <a:spcPct val="20000"/>
            </a:spcAft>
            <a:buChar char="•"/>
          </a:pPr>
          <a:r>
            <a:rPr lang="es-ES" sz="1400" kern="1200"/>
            <a:t>Conjunto </a:t>
          </a:r>
          <a:r>
            <a:rPr lang="es-ES" sz="1400" kern="1200" dirty="0"/>
            <a:t>de entidades que no se pueden etiquetar como ninguna de las clases del problema</a:t>
          </a:r>
          <a:endParaRPr lang="es-MX" sz="1400" kern="1200" dirty="0"/>
        </a:p>
      </dsp:txBody>
      <dsp:txXfrm>
        <a:off x="0" y="3792100"/>
        <a:ext cx="8351837" cy="48024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5EB50F4-07B3-4121-B59B-1694AD7D17E0}">
      <dsp:nvSpPr>
        <dsp:cNvPr id="0" name=""/>
        <dsp:cNvSpPr/>
      </dsp:nvSpPr>
      <dsp:spPr>
        <a:xfrm>
          <a:off x="0" y="72002"/>
          <a:ext cx="8351837" cy="484379"/>
        </a:xfrm>
        <a:prstGeom prst="roundRect">
          <a:avLst/>
        </a:prstGeom>
        <a:gradFill rotWithShape="0">
          <a:gsLst>
            <a:gs pos="0">
              <a:schemeClr val="accent2">
                <a:hueOff val="0"/>
                <a:satOff val="0"/>
                <a:lumOff val="0"/>
                <a:alphaOff val="0"/>
                <a:lumMod val="110000"/>
                <a:satMod val="105000"/>
                <a:tint val="67000"/>
              </a:schemeClr>
            </a:gs>
            <a:gs pos="50000">
              <a:schemeClr val="accent2">
                <a:hueOff val="0"/>
                <a:satOff val="0"/>
                <a:lumOff val="0"/>
                <a:alphaOff val="0"/>
                <a:lumMod val="105000"/>
                <a:satMod val="103000"/>
                <a:tint val="73000"/>
              </a:schemeClr>
            </a:gs>
            <a:gs pos="100000">
              <a:schemeClr val="accent2">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marL="0" lvl="0" indent="0" algn="l" defTabSz="889000" rtl="0">
            <a:lnSpc>
              <a:spcPct val="90000"/>
            </a:lnSpc>
            <a:spcBef>
              <a:spcPct val="0"/>
            </a:spcBef>
            <a:spcAft>
              <a:spcPct val="35000"/>
            </a:spcAft>
            <a:buNone/>
          </a:pPr>
          <a:r>
            <a:rPr lang="es-ES" sz="2000" b="1" kern="1200"/>
            <a:t>Reconocimiento o clasificación:</a:t>
          </a:r>
          <a:endParaRPr lang="es-MX" sz="2000" kern="1200"/>
        </a:p>
      </dsp:txBody>
      <dsp:txXfrm>
        <a:off x="23645" y="95647"/>
        <a:ext cx="8304547" cy="437089"/>
      </dsp:txXfrm>
    </dsp:sp>
    <dsp:sp modelId="{C990597C-7E69-4550-B896-6B571C33E37D}">
      <dsp:nvSpPr>
        <dsp:cNvPr id="0" name=""/>
        <dsp:cNvSpPr/>
      </dsp:nvSpPr>
      <dsp:spPr>
        <a:xfrm>
          <a:off x="0" y="520937"/>
          <a:ext cx="8351837" cy="1117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5171" tIns="22860" rIns="128016" bIns="22860" numCol="1" spcCol="1270" anchor="t" anchorCtr="0">
          <a:noAutofit/>
        </a:bodyPr>
        <a:lstStyle/>
        <a:p>
          <a:pPr marL="171450" lvl="1" indent="-171450" algn="l" defTabSz="800100" rtl="0">
            <a:lnSpc>
              <a:spcPct val="90000"/>
            </a:lnSpc>
            <a:spcBef>
              <a:spcPct val="0"/>
            </a:spcBef>
            <a:spcAft>
              <a:spcPct val="20000"/>
            </a:spcAft>
            <a:buChar char="•"/>
          </a:pPr>
          <a:r>
            <a:rPr lang="es-ES" sz="1800" kern="1200"/>
            <a:t>Proceso por el que se asigna una“etiqueta”, que representa una clase, a un patrón concreto.</a:t>
          </a:r>
          <a:endParaRPr lang="es-MX" sz="1800" kern="1200"/>
        </a:p>
        <a:p>
          <a:pPr marL="171450" lvl="1" indent="-171450" algn="l" defTabSz="800100" rtl="0">
            <a:lnSpc>
              <a:spcPct val="90000"/>
            </a:lnSpc>
            <a:spcBef>
              <a:spcPct val="0"/>
            </a:spcBef>
            <a:spcAft>
              <a:spcPct val="20000"/>
            </a:spcAft>
            <a:buChar char="•"/>
          </a:pPr>
          <a:r>
            <a:rPr lang="es-ES" sz="1800" kern="1200"/>
            <a:t>Subsistema que utiliza un vector de características de la entidad cuantificable y lo asigna a una de M clases</a:t>
          </a:r>
          <a:endParaRPr lang="es-MX" sz="1800" kern="1200"/>
        </a:p>
      </dsp:txBody>
      <dsp:txXfrm>
        <a:off x="0" y="520937"/>
        <a:ext cx="8351837" cy="1117800"/>
      </dsp:txXfrm>
    </dsp:sp>
    <dsp:sp modelId="{A711D6EF-9254-4586-85B3-0D5374F8D5DB}">
      <dsp:nvSpPr>
        <dsp:cNvPr id="0" name=""/>
        <dsp:cNvSpPr/>
      </dsp:nvSpPr>
      <dsp:spPr>
        <a:xfrm>
          <a:off x="0" y="1638737"/>
          <a:ext cx="8351837" cy="484379"/>
        </a:xfrm>
        <a:prstGeom prst="roundRect">
          <a:avLst/>
        </a:prstGeom>
        <a:gradFill rotWithShape="0">
          <a:gsLst>
            <a:gs pos="0">
              <a:schemeClr val="accent3">
                <a:hueOff val="0"/>
                <a:satOff val="0"/>
                <a:lumOff val="0"/>
                <a:alphaOff val="0"/>
                <a:lumMod val="110000"/>
                <a:satMod val="105000"/>
                <a:tint val="67000"/>
              </a:schemeClr>
            </a:gs>
            <a:gs pos="50000">
              <a:schemeClr val="accent3">
                <a:hueOff val="0"/>
                <a:satOff val="0"/>
                <a:lumOff val="0"/>
                <a:alphaOff val="0"/>
                <a:lumMod val="105000"/>
                <a:satMod val="103000"/>
                <a:tint val="73000"/>
              </a:schemeClr>
            </a:gs>
            <a:gs pos="100000">
              <a:schemeClr val="accent3">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s-MX" sz="1800" b="1" kern="1200"/>
            <a:t>Reconocimiento de patrones:</a:t>
          </a:r>
          <a:endParaRPr lang="es-MX" sz="1800" kern="1200"/>
        </a:p>
      </dsp:txBody>
      <dsp:txXfrm>
        <a:off x="23645" y="1662382"/>
        <a:ext cx="8304547" cy="437089"/>
      </dsp:txXfrm>
    </dsp:sp>
    <dsp:sp modelId="{05D6867C-7735-4AD3-8A06-210BEAEE2D6A}">
      <dsp:nvSpPr>
        <dsp:cNvPr id="0" name=""/>
        <dsp:cNvSpPr/>
      </dsp:nvSpPr>
      <dsp:spPr>
        <a:xfrm>
          <a:off x="0" y="2123117"/>
          <a:ext cx="8351837" cy="4378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5171"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s-MX" sz="1400" kern="1200"/>
            <a:t>Rama interdisciplinaria  de las ciencias de la computación que trata entre otras problemas, la clasificación y la asociación.</a:t>
          </a:r>
        </a:p>
      </dsp:txBody>
      <dsp:txXfrm>
        <a:off x="0" y="2123117"/>
        <a:ext cx="8351837" cy="437805"/>
      </dsp:txXfrm>
    </dsp:sp>
    <dsp:sp modelId="{3A749611-41E6-49B5-BFE2-158B51CBA3EB}">
      <dsp:nvSpPr>
        <dsp:cNvPr id="0" name=""/>
        <dsp:cNvSpPr/>
      </dsp:nvSpPr>
      <dsp:spPr>
        <a:xfrm>
          <a:off x="0" y="2560922"/>
          <a:ext cx="8351837" cy="484379"/>
        </a:xfrm>
        <a:prstGeom prst="roundRect">
          <a:avLst/>
        </a:prstGeom>
        <a:gradFill rotWithShape="0">
          <a:gsLst>
            <a:gs pos="0">
              <a:schemeClr val="accent4">
                <a:hueOff val="0"/>
                <a:satOff val="0"/>
                <a:lumOff val="0"/>
                <a:alphaOff val="0"/>
                <a:lumMod val="110000"/>
                <a:satMod val="105000"/>
                <a:tint val="67000"/>
              </a:schemeClr>
            </a:gs>
            <a:gs pos="50000">
              <a:schemeClr val="accent4">
                <a:hueOff val="0"/>
                <a:satOff val="0"/>
                <a:lumOff val="0"/>
                <a:alphaOff val="0"/>
                <a:lumMod val="105000"/>
                <a:satMod val="103000"/>
                <a:tint val="73000"/>
              </a:schemeClr>
            </a:gs>
            <a:gs pos="100000">
              <a:schemeClr val="accent4">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s-ES" sz="1800" b="1" kern="1200"/>
            <a:t>Extractor de características:</a:t>
          </a:r>
          <a:endParaRPr lang="es-MX" sz="1800" kern="1200"/>
        </a:p>
      </dsp:txBody>
      <dsp:txXfrm>
        <a:off x="23645" y="2584567"/>
        <a:ext cx="8304547" cy="437089"/>
      </dsp:txXfrm>
    </dsp:sp>
    <dsp:sp modelId="{BD766DBA-56B0-4296-8CA7-80275A7B55A2}">
      <dsp:nvSpPr>
        <dsp:cNvPr id="0" name=""/>
        <dsp:cNvSpPr/>
      </dsp:nvSpPr>
      <dsp:spPr>
        <a:xfrm>
          <a:off x="0" y="3045302"/>
          <a:ext cx="8351837" cy="298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5171"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s-ES" sz="1400" kern="1200"/>
            <a:t>Subsistema que extrae información relevante para la clasificación a partir de las entidades cuantificables.</a:t>
          </a:r>
          <a:endParaRPr lang="es-MX" sz="1400" kern="1200"/>
        </a:p>
      </dsp:txBody>
      <dsp:txXfrm>
        <a:off x="0" y="3045302"/>
        <a:ext cx="8351837" cy="298080"/>
      </dsp:txXfrm>
    </dsp:sp>
    <dsp:sp modelId="{2980ADAC-84AF-4E6F-B20C-EF3E24AE114E}">
      <dsp:nvSpPr>
        <dsp:cNvPr id="0" name=""/>
        <dsp:cNvSpPr/>
      </dsp:nvSpPr>
      <dsp:spPr>
        <a:xfrm>
          <a:off x="0" y="3343382"/>
          <a:ext cx="8351837" cy="484379"/>
        </a:xfrm>
        <a:prstGeom prst="roundRect">
          <a:avLst/>
        </a:prstGeom>
        <a:gradFill rotWithShape="0">
          <a:gsLst>
            <a:gs pos="0">
              <a:schemeClr val="accent5">
                <a:hueOff val="0"/>
                <a:satOff val="0"/>
                <a:lumOff val="0"/>
                <a:alphaOff val="0"/>
                <a:lumMod val="110000"/>
                <a:satMod val="105000"/>
                <a:tint val="67000"/>
              </a:schemeClr>
            </a:gs>
            <a:gs pos="50000">
              <a:schemeClr val="accent5">
                <a:hueOff val="0"/>
                <a:satOff val="0"/>
                <a:lumOff val="0"/>
                <a:alphaOff val="0"/>
                <a:lumMod val="105000"/>
                <a:satMod val="103000"/>
                <a:tint val="73000"/>
              </a:schemeClr>
            </a:gs>
            <a:gs pos="100000">
              <a:schemeClr val="accent5">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68580" rIns="68580" bIns="68580" numCol="1" spcCol="1270" anchor="ctr" anchorCtr="0">
          <a:noAutofit/>
        </a:bodyPr>
        <a:lstStyle/>
        <a:p>
          <a:pPr marL="0" lvl="0" indent="0" algn="l" defTabSz="800100" rtl="0">
            <a:lnSpc>
              <a:spcPct val="90000"/>
            </a:lnSpc>
            <a:spcBef>
              <a:spcPct val="0"/>
            </a:spcBef>
            <a:spcAft>
              <a:spcPct val="35000"/>
            </a:spcAft>
            <a:buNone/>
          </a:pPr>
          <a:r>
            <a:rPr lang="es-ES" sz="1800" b="1" kern="1200"/>
            <a:t>Sistema Automático de Reconocimiento de Patrones (SARP):</a:t>
          </a:r>
          <a:endParaRPr lang="es-MX" sz="1800" kern="1200"/>
        </a:p>
      </dsp:txBody>
      <dsp:txXfrm>
        <a:off x="23645" y="3367027"/>
        <a:ext cx="8304547" cy="437089"/>
      </dsp:txXfrm>
    </dsp:sp>
    <dsp:sp modelId="{F3E2A84F-A648-4F0B-9CA6-5A6CD80EDA07}">
      <dsp:nvSpPr>
        <dsp:cNvPr id="0" name=""/>
        <dsp:cNvSpPr/>
      </dsp:nvSpPr>
      <dsp:spPr>
        <a:xfrm>
          <a:off x="0" y="3827762"/>
          <a:ext cx="8351837" cy="4378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5171" tIns="22860" rIns="128016" bIns="22860" numCol="1" spcCol="1270" anchor="t" anchorCtr="0">
          <a:noAutofit/>
        </a:bodyPr>
        <a:lstStyle/>
        <a:p>
          <a:pPr marL="114300" lvl="1" indent="-114300" algn="l" defTabSz="622300" rtl="0">
            <a:lnSpc>
              <a:spcPct val="90000"/>
            </a:lnSpc>
            <a:spcBef>
              <a:spcPct val="0"/>
            </a:spcBef>
            <a:spcAft>
              <a:spcPct val="20000"/>
            </a:spcAft>
            <a:buChar char="•"/>
          </a:pPr>
          <a:r>
            <a:rPr lang="es-ES" sz="1400" kern="1200"/>
            <a:t>Sistema computacional que resuelve de forma automática, es decir, por medio de una computadora, las tareas de asociar o clasificar patrones</a:t>
          </a:r>
          <a:endParaRPr lang="es-MX" sz="1400" kern="1200"/>
        </a:p>
      </dsp:txBody>
      <dsp:txXfrm>
        <a:off x="0" y="3827762"/>
        <a:ext cx="8351837" cy="437805"/>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1.xml><?xml version="1.0" encoding="utf-8"?>
<dgm:layoutDef xmlns:dgm="http://schemas.openxmlformats.org/drawingml/2006/diagram" xmlns:a="http://schemas.openxmlformats.org/drawingml/2006/main" uniqueId="urn:microsoft.com/office/officeart/2009/layout/CircleArrowProcess">
  <dgm:title val=""/>
  <dgm:desc val=""/>
  <dgm:catLst>
    <dgm:cat type="process" pri="16500"/>
    <dgm:cat type="cycle" pri="16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7"/>
      <dgm:chPref val="7"/>
      <dgm:dir/>
      <dgm:animLvl val="lvl"/>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5"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1144"/>
              <dgm:constr type="t" for="ch" forName="Accent1" refType="h" fact="0"/>
              <dgm:constr type="w" for="ch" forName="Accent1" refType="w" fact="0.5542"/>
              <dgm:constr type="h" for="ch" forName="Accent1" refType="h" fact="0.6665"/>
              <dgm:constr type="l" for="ch" forName="Parent1" refType="w" fact="0.2368"/>
              <dgm:constr type="t" for="ch" forName="Parent1" refType="h" fact="0.2413"/>
              <dgm:constr type="w" for="ch" forName="Parent1" refType="w" fact="0.3092"/>
              <dgm:constr type="h" for="ch" forName="Parent1" refType="h" fact="0.1859"/>
              <dgm:constr type="l" for="ch" forName="Parent2" refType="w" fact="0.0822"/>
              <dgm:constr type="t" for="ch" forName="Parent2" refType="h" fact="0.625"/>
              <dgm:constr type="w" for="ch" forName="Parent2" refType="w" fact="0.3092"/>
              <dgm:constr type="h" for="ch" forName="Parent2" refType="h" fact="0.1859"/>
              <dgm:constr type="l" for="ch" forName="Child1" refType="w" fact="0.6678"/>
              <dgm:constr type="t" for="ch" forName="Child1" refType="h" fact="0.1978"/>
              <dgm:constr type="w" for="ch" forName="Child1" refType="w" fact="0.3322"/>
              <dgm:constr type="h" for="ch" forName="Child1" refType="h" fact="0.265"/>
              <dgm:constr type="l" for="ch" forName="Child2" refType="w" fact="0.5164"/>
              <dgm:constr type="t" for="ch" forName="Child2" refType="h" fact="0.5855"/>
              <dgm:constr type="w" for="ch" forName="Child2" refType="w" fact="0.3322"/>
              <dgm:constr type="h" for="ch" forName="Child2" refType="h" fact="0.265"/>
              <dgm:constr type="l" for="ch" forName="Accent2" refType="w" fact="0"/>
              <dgm:constr type="t" for="ch" forName="Accent2" refType="h" fact="0.4272"/>
              <dgm:constr type="w" for="ch" forName="Accent2" refType="w" fact="0.4761"/>
              <dgm:constr type="h" for="ch" forName="Accent2" refType="h" fact="0.5728"/>
            </dgm:constrLst>
          </dgm:if>
          <dgm:if name="Name6"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1479"/>
              <dgm:constr type="t" for="ch" forName="Accent1" refType="h" fact="0"/>
              <dgm:constr type="w" for="ch" forName="Accent1" refType="w" fact="0.5325"/>
              <dgm:constr type="h" for="ch" forName="Accent1" refType="h" fact="0.4814"/>
              <dgm:constr type="l" for="ch" forName="Accent2" refType="w" fact="0"/>
              <dgm:constr type="t" for="ch" forName="Accent2" refType="h" fact="0.2766"/>
              <dgm:constr type="w" for="ch" forName="Accent2" refType="w" fact="0.5325"/>
              <dgm:constr type="h" for="ch" forName="Accent2" refType="h" fact="0.4814"/>
              <dgm:constr type="l" for="ch" forName="Parent1" refType="w" fact="0.2656"/>
              <dgm:constr type="t" for="ch" forName="Parent1" refType="h" fact="0.1738"/>
              <dgm:constr type="w" for="ch" forName="Parent1" refType="w" fact="0.2959"/>
              <dgm:constr type="h" for="ch" forName="Parent1" refType="h" fact="0.1337"/>
              <dgm:constr type="l" for="ch" forName="Accent3" refType="w" fact="0.1858"/>
              <dgm:constr type="t" for="ch" forName="Accent3" refType="h" fact="0.5863"/>
              <dgm:constr type="w" for="ch" forName="Accent3" refType="w" fact="0.4575"/>
              <dgm:constr type="h" for="ch" forName="Accent3" refType="h" fact="0.4137"/>
              <dgm:constr type="l" for="ch" forName="Parent2" refType="w" fact="0.1183"/>
              <dgm:constr type="t" for="ch" forName="Parent2" refType="h" fact="0.452"/>
              <dgm:constr type="w" for="ch" forName="Parent2" refType="w" fact="0.2959"/>
              <dgm:constr type="h" for="ch" forName="Parent2" refType="h" fact="0.1337"/>
              <dgm:constr type="l" for="ch" forName="Parent3" refType="w" fact="0.2663"/>
              <dgm:constr type="t" for="ch" forName="Parent3" refType="h" fact="0.7306"/>
              <dgm:constr type="w" for="ch" forName="Parent3" refType="w" fact="0.2959"/>
              <dgm:constr type="h" for="ch" forName="Parent3" refType="h" fact="0.1337"/>
              <dgm:constr type="l" for="ch" forName="Child2" refType="w" fact="0.5325"/>
              <dgm:constr type="t" for="ch" forName="Child2" refType="h" fact="0.4217"/>
              <dgm:constr type="w" for="ch" forName="Child2" refType="w" fact="0.3195"/>
              <dgm:constr type="h" for="ch" forName="Child2" refType="h" fact="0.1926"/>
              <dgm:constr type="l" for="ch" forName="Child1" refType="w" fact="0.6805"/>
              <dgm:constr type="t" for="ch" forName="Child1" refType="h" fact="0.1435"/>
              <dgm:constr type="w" for="ch" forName="Child1" refType="w" fact="0.3195"/>
              <dgm:constr type="h" for="ch" forName="Child1" refType="h" fact="0.1926"/>
              <dgm:constr type="l" for="ch" forName="Child3" refType="w" fact="0.6805"/>
              <dgm:constr type="t" for="ch" forName="Child3" refType="h" fact="0.6998"/>
              <dgm:constr type="w" for="ch" forName="Child3" refType="w" fact="0.3195"/>
              <dgm:constr type="h" for="ch" forName="Child3" refType="h" fact="0.1926"/>
            </dgm:constrLst>
          </dgm:if>
          <dgm:if name="Name7"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1481"/>
              <dgm:constr type="t" for="ch" forName="Accent1" refType="h" fact="0"/>
              <dgm:constr type="w" for="ch" forName="Accent1" refType="w" fact="0.5331"/>
              <dgm:constr type="h" for="ch" forName="Accent1" refType="h" fact="0.3771"/>
              <dgm:constr type="l" for="ch" forName="Accent2" refType="w" fact="0"/>
              <dgm:constr type="t" for="ch" forName="Accent2" refType="h" fact="0.2167"/>
              <dgm:constr type="w" for="ch" forName="Accent2" refType="w" fact="0.5331"/>
              <dgm:constr type="h" for="ch" forName="Accent2" refType="h" fact="0.3771"/>
              <dgm:constr type="l" for="ch" forName="Accent3" refType="w" fact="0.1481"/>
              <dgm:constr type="t" for="ch" forName="Accent3" refType="h" fact="0.4342"/>
              <dgm:constr type="w" for="ch" forName="Accent3" refType="w" fact="0.5331"/>
              <dgm:constr type="h" for="ch" forName="Accent3" refType="h" fact="0.3771"/>
              <dgm:constr type="l" for="ch" forName="Parent1" refType="w" fact="0.2658"/>
              <dgm:constr type="t" for="ch" forName="Parent1" refType="h" fact="0.1365"/>
              <dgm:constr type="w" for="ch" forName="Parent1" refType="w" fact="0.2975"/>
              <dgm:constr type="h" for="ch" forName="Parent1" refType="h" fact="0.1052"/>
              <dgm:constr type="l" for="ch" forName="Parent2" refType="w" fact="0.1171"/>
              <dgm:constr type="t" for="ch" forName="Parent2" refType="h" fact="0.3536"/>
              <dgm:constr type="w" for="ch" forName="Parent2" refType="w" fact="0.2975"/>
              <dgm:constr type="h" for="ch" forName="Parent2" refType="h" fact="0.1052"/>
              <dgm:constr type="l" for="ch" forName="Parent3" refType="w" fact="0.2658"/>
              <dgm:constr type="t" for="ch" forName="Parent3" refType="h" fact="0.5707"/>
              <dgm:constr type="w" for="ch" forName="Parent3" refType="w" fact="0.2975"/>
              <dgm:constr type="h" for="ch" forName="Parent3" refType="h" fact="0.1052"/>
              <dgm:constr type="l" for="ch" forName="Parent4" refType="w" fact="0.1171"/>
              <dgm:constr type="t" for="ch" forName="Parent4" refType="h" fact="0.7878"/>
              <dgm:constr type="w" for="ch" forName="Parent4" refType="w" fact="0.2975"/>
              <dgm:constr type="h" for="ch" forName="Parent4" refType="h" fact="0.1052"/>
              <dgm:constr type="l" for="ch" forName="Child1" refType="w" fact="0.6804"/>
              <dgm:constr type="t" for="ch" forName="Child1" refType="h" fact="0.1119"/>
              <dgm:constr type="w" for="ch" forName="Child1" refType="w" fact="0.3196"/>
              <dgm:constr type="h" for="ch" forName="Child1" refType="h" fact="0.15"/>
              <dgm:constr type="l" for="ch" forName="Child2" refType="w" fact="0.5348"/>
              <dgm:constr type="t" for="ch" forName="Child2" refType="h" fact="0.3312"/>
              <dgm:constr type="w" for="ch" forName="Child2" refType="w" fact="0.3196"/>
              <dgm:constr type="h" for="ch" forName="Child2" refType="h" fact="0.15"/>
              <dgm:constr type="l" for="ch" forName="Child3" refType="w" fact="0.6804"/>
              <dgm:constr type="t" for="ch" forName="Child3" refType="h" fact="0.5461"/>
              <dgm:constr type="w" for="ch" forName="Child3" refType="w" fact="0.3196"/>
              <dgm:constr type="h" for="ch" forName="Child3" refType="h" fact="0.15"/>
              <dgm:constr type="l" for="ch" forName="Child4" refType="w" fact="0.5348"/>
              <dgm:constr type="t" for="ch" forName="Child4" refType="h" fact="0.7632"/>
              <dgm:constr type="w" for="ch" forName="Child4" refType="w" fact="0.3196"/>
              <dgm:constr type="h" for="ch" forName="Child4" refType="h" fact="0.15"/>
              <dgm:constr type="l" for="ch" forName="Accent4" refType="w" fact="0.038"/>
              <dgm:constr type="t" for="ch" forName="Accent4" refType="h" fact="0.6759"/>
              <dgm:constr type="w" for="ch" forName="Accent4" refType="w" fact="0.458"/>
              <dgm:constr type="h" for="ch" forName="Accent4" refType="h" fact="0.3241"/>
            </dgm:constrLst>
          </dgm:if>
          <dgm:if name="Name8"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1481"/>
              <dgm:constr type="t" for="ch" forName="Accent1" refType="h" fact="0"/>
              <dgm:constr type="w" for="ch" forName="Accent1" refType="w" fact="0.5331"/>
              <dgm:constr type="h" for="ch" forName="Accent1" refType="h" fact="0.3098"/>
              <dgm:constr type="l" for="ch" forName="Accent2" refType="w" fact="0"/>
              <dgm:constr type="t" for="ch" forName="Accent2" refType="h" fact="0.178"/>
              <dgm:constr type="w" for="ch" forName="Accent2" refType="w" fact="0.5331"/>
              <dgm:constr type="h" for="ch" forName="Accent2" refType="h" fact="0.3098"/>
              <dgm:constr type="l" for="ch" forName="Accent3" refType="w" fact="0.1481"/>
              <dgm:constr type="t" for="ch" forName="Accent3" refType="h" fact="0.3568"/>
              <dgm:constr type="w" for="ch" forName="Accent3" refType="w" fact="0.5331"/>
              <dgm:constr type="h" for="ch" forName="Accent3" refType="h" fact="0.3098"/>
              <dgm:constr type="l" for="ch" forName="Accent4" refType="w" fact="0"/>
              <dgm:constr type="t" for="ch" forName="Accent4" refType="h" fact="0.5351"/>
              <dgm:constr type="w" for="ch" forName="Accent4" refType="w" fact="0.5331"/>
              <dgm:constr type="h" for="ch" forName="Accent4" refType="h" fact="0.3098"/>
              <dgm:constr type="l" for="ch" forName="Accent5" refType="w" fact="0.186"/>
              <dgm:constr type="t" for="ch" forName="Accent5" refType="h" fact="0.7337"/>
              <dgm:constr type="w" for="ch" forName="Accent5" refType="w" fact="0.458"/>
              <dgm:constr type="h" for="ch" forName="Accent5" refType="h" fact="0.2663"/>
              <dgm:constr type="l" for="ch" forName="Parent1" refType="w" fact="0.2658"/>
              <dgm:constr type="t" for="ch" forName="Parent1" refType="h" fact="0.1122"/>
              <dgm:constr type="w" for="ch" forName="Parent1" refType="w" fact="0.2975"/>
              <dgm:constr type="h" for="ch" forName="Parent1" refType="h" fact="0.0864"/>
              <dgm:constr type="l" for="ch" forName="Parent2" refType="w" fact="0.1171"/>
              <dgm:constr type="t" for="ch" forName="Parent2" refType="h" fact="0.2906"/>
              <dgm:constr type="w" for="ch" forName="Parent2" refType="w" fact="0.2975"/>
              <dgm:constr type="h" for="ch" forName="Parent2" refType="h" fact="0.0864"/>
              <dgm:constr type="l" for="ch" forName="Parent3" refType="w" fact="0.2658"/>
              <dgm:constr type="t" for="ch" forName="Parent3" refType="h" fact="0.4689"/>
              <dgm:constr type="w" for="ch" forName="Parent3" refType="w" fact="0.2975"/>
              <dgm:constr type="h" for="ch" forName="Parent3" refType="h" fact="0.0864"/>
              <dgm:constr type="l" for="ch" forName="Parent4" refType="w" fact="0.1171"/>
              <dgm:constr type="t" for="ch" forName="Parent4" refType="h" fact="0.6473"/>
              <dgm:constr type="w" for="ch" forName="Parent4" refType="w" fact="0.2975"/>
              <dgm:constr type="h" for="ch" forName="Parent4" refType="h" fact="0.0864"/>
              <dgm:constr type="l" for="ch" forName="Parent5" refType="w" fact="0.2658"/>
              <dgm:constr type="t" for="ch" forName="Parent5" refType="h" fact="0.8257"/>
              <dgm:constr type="w" for="ch" forName="Parent5" refType="w" fact="0.2975"/>
              <dgm:constr type="h" for="ch" forName="Parent5" refType="h" fact="0.0864"/>
              <dgm:constr type="l" for="ch" forName="Child1" refType="w" fact="0.6804"/>
              <dgm:constr type="t" for="ch" forName="Child1" refType="h" fact="0.0919"/>
              <dgm:constr type="w" for="ch" forName="Child1" refType="w" fact="0.3196"/>
              <dgm:constr type="h" for="ch" forName="Child1" refType="h" fact="0.1232"/>
              <dgm:constr type="l" for="ch" forName="Child2" refType="w" fact="0.5348"/>
              <dgm:constr type="t" for="ch" forName="Child2" refType="h" fact="0.2722"/>
              <dgm:constr type="w" for="ch" forName="Child2" refType="w" fact="0.3196"/>
              <dgm:constr type="h" for="ch" forName="Child2" refType="h" fact="0.1232"/>
              <dgm:constr type="l" for="ch" forName="Child3" refType="w" fact="0.6804"/>
              <dgm:constr type="t" for="ch" forName="Child3" refType="h" fact="0.4487"/>
              <dgm:constr type="w" for="ch" forName="Child3" refType="w" fact="0.3196"/>
              <dgm:constr type="h" for="ch" forName="Child3" refType="h" fact="0.1232"/>
              <dgm:constr type="l" for="ch" forName="Child4" refType="w" fact="0.5348"/>
              <dgm:constr type="t" for="ch" forName="Child4" refType="h" fact="0.6271"/>
              <dgm:constr type="w" for="ch" forName="Child4" refType="w" fact="0.3196"/>
              <dgm:constr type="h" for="ch" forName="Child4" refType="h" fact="0.1232"/>
              <dgm:constr type="l" for="ch" forName="Child5" refType="w" fact="0.6804"/>
              <dgm:constr type="t" for="ch" forName="Child5" refType="h" fact="0.8073"/>
              <dgm:constr type="w" for="ch" forName="Child5" refType="w" fact="0.3196"/>
              <dgm:constr type="h" for="ch" forName="Child5" refType="h" fact="0.1232"/>
            </dgm:constrLst>
          </dgm:if>
          <dgm:if name="Name9"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1481"/>
              <dgm:constr type="t" for="ch" forName="Accent1" refType="h" fact="0"/>
              <dgm:constr type="w" for="ch" forName="Accent1" refType="w" fact="0.5331"/>
              <dgm:constr type="h" for="ch" forName="Accent1" refType="h" fact="0.2629"/>
              <dgm:constr type="l" for="ch" forName="Accent2" refType="w" fact="0"/>
              <dgm:constr type="t" for="ch" forName="Accent2" refType="h" fact="0.1511"/>
              <dgm:constr type="w" for="ch" forName="Accent2" refType="w" fact="0.5331"/>
              <dgm:constr type="h" for="ch" forName="Accent2" refType="h" fact="0.2629"/>
              <dgm:constr type="l" for="ch" forName="Accent3" refType="w" fact="0.1481"/>
              <dgm:constr type="t" for="ch" forName="Accent3" refType="h" fact="0.3027"/>
              <dgm:constr type="w" for="ch" forName="Accent3" refType="w" fact="0.5331"/>
              <dgm:constr type="h" for="ch" forName="Accent3" refType="h" fact="0.2629"/>
              <dgm:constr type="l" for="ch" forName="Accent4" refType="w" fact="0"/>
              <dgm:constr type="t" for="ch" forName="Accent4" refType="h" fact="0.4541"/>
              <dgm:constr type="w" for="ch" forName="Accent4" refType="w" fact="0.5331"/>
              <dgm:constr type="h" for="ch" forName="Accent4" refType="h" fact="0.2629"/>
              <dgm:constr type="l" for="ch" forName="Parent1" refType="w" fact="0.2658"/>
              <dgm:constr type="t" for="ch" forName="Parent1" refType="h" fact="0.0952"/>
              <dgm:constr type="w" for="ch" forName="Parent1" refType="w" fact="0.2975"/>
              <dgm:constr type="h" for="ch" forName="Parent1" refType="h" fact="0.0733"/>
              <dgm:constr type="l" for="ch" forName="Parent2" refType="w" fact="0.1171"/>
              <dgm:constr type="t" for="ch" forName="Parent2" refType="h" fact="0.2466"/>
              <dgm:constr type="w" for="ch" forName="Parent2" refType="w" fact="0.2975"/>
              <dgm:constr type="h" for="ch" forName="Parent2" refType="h" fact="0.0733"/>
              <dgm:constr type="l" for="ch" forName="Parent3" refType="w" fact="0.2658"/>
              <dgm:constr type="t" for="ch" forName="Parent3" refType="h" fact="0.3979"/>
              <dgm:constr type="w" for="ch" forName="Parent3" refType="w" fact="0.2975"/>
              <dgm:constr type="h" for="ch" forName="Parent3" refType="h" fact="0.0733"/>
              <dgm:constr type="l" for="ch" forName="Parent4" refType="w" fact="0.1171"/>
              <dgm:constr type="t" for="ch" forName="Parent4" refType="h" fact="0.5493"/>
              <dgm:constr type="w" for="ch" forName="Parent4" refType="w" fact="0.2975"/>
              <dgm:constr type="h" for="ch" forName="Parent4" refType="h" fact="0.0733"/>
              <dgm:constr type="l" for="ch" forName="Child1" refType="w" fact="0.6804"/>
              <dgm:constr type="t" for="ch" forName="Child1" refType="h" fact="0.078"/>
              <dgm:constr type="w" for="ch" forName="Child1" refType="w" fact="0.3196"/>
              <dgm:constr type="h" for="ch" forName="Child1" refType="h" fact="0.1046"/>
              <dgm:constr type="l" for="ch" forName="Child2" refType="w" fact="0.5348"/>
              <dgm:constr type="t" for="ch" forName="Child2" refType="h" fact="0.231"/>
              <dgm:constr type="w" for="ch" forName="Child2" refType="w" fact="0.3196"/>
              <dgm:constr type="h" for="ch" forName="Child2" refType="h" fact="0.1046"/>
              <dgm:constr type="l" for="ch" forName="Child3" refType="w" fact="0.6804"/>
              <dgm:constr type="t" for="ch" forName="Child3" refType="h" fact="0.3808"/>
              <dgm:constr type="w" for="ch" forName="Child3" refType="w" fact="0.3196"/>
              <dgm:constr type="h" for="ch" forName="Child3" refType="h" fact="0.1046"/>
              <dgm:constr type="l" for="ch" forName="Child4" refType="w" fact="0.5348"/>
              <dgm:constr type="t" for="ch" forName="Child4" refType="h" fact="0.5322"/>
              <dgm:constr type="w" for="ch" forName="Child4" refType="w" fact="0.3196"/>
              <dgm:constr type="h" for="ch" forName="Child4" refType="h" fact="0.1046"/>
              <dgm:constr type="l" for="ch" forName="Accent5" refType="w" fact="0.1481"/>
              <dgm:constr type="t" for="ch" forName="Accent5" refType="h" fact="0.6053"/>
              <dgm:constr type="w" for="ch" forName="Accent5" refType="w" fact="0.5331"/>
              <dgm:constr type="h" for="ch" forName="Accent5" refType="h" fact="0.2629"/>
              <dgm:constr type="l" for="ch" forName="Accent6" refType="w" fact="0.038"/>
              <dgm:constr type="t" for="ch" forName="Accent6" refType="h" fact="0.774"/>
              <dgm:constr type="w" for="ch" forName="Accent6" refType="w" fact="0.458"/>
              <dgm:constr type="h" for="ch" forName="Accent6" refType="h" fact="0.226"/>
              <dgm:constr type="l" for="ch" forName="Parent5" refType="w" fact="0.2658"/>
              <dgm:constr type="t" for="ch" forName="Parent5" refType="h" fact="0.7005"/>
              <dgm:constr type="w" for="ch" forName="Parent5" refType="w" fact="0.2975"/>
              <dgm:constr type="h" for="ch" forName="Parent5" refType="h" fact="0.0733"/>
              <dgm:constr type="l" for="ch" forName="Parent6" refType="w" fact="0.1171"/>
              <dgm:constr type="t" for="ch" forName="Parent6" refType="h" fact="0.8519"/>
              <dgm:constr type="w" for="ch" forName="Parent6" refType="w" fact="0.2975"/>
              <dgm:constr type="h" for="ch" forName="Parent6" refType="h" fact="0.0733"/>
              <dgm:constr type="l" for="ch" forName="Child5" refType="w" fact="0.6804"/>
              <dgm:constr type="t" for="ch" forName="Child5" refType="h" fact="0.6833"/>
              <dgm:constr type="w" for="ch" forName="Child5" refType="w" fact="0.3196"/>
              <dgm:constr type="h" for="ch" forName="Child5" refType="h" fact="0.1046"/>
              <dgm:constr type="l" for="ch" forName="Child6" refType="w" fact="0.5348"/>
              <dgm:constr type="t" for="ch" forName="Child6" refType="h" fact="0.8347"/>
              <dgm:constr type="w" for="ch" forName="Child6" refType="w" fact="0.3196"/>
              <dgm:constr type="h" for="ch" forName="Child6" refType="h" fact="0.1046"/>
            </dgm:constrLst>
          </dgm:if>
          <dgm:else name="Name10">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1481"/>
              <dgm:constr type="t" for="ch" forName="Accent1" refType="h" fact="0"/>
              <dgm:constr type="w" for="ch" forName="Accent1" refType="w" fact="0.5331"/>
              <dgm:constr type="h" for="ch" forName="Accent1" refType="h" fact="0.2284"/>
              <dgm:constr type="l" for="ch" forName="Accent2" refType="w" fact="0"/>
              <dgm:constr type="t" for="ch" forName="Accent2" refType="h" fact="0.1312"/>
              <dgm:constr type="w" for="ch" forName="Accent2" refType="w" fact="0.5331"/>
              <dgm:constr type="h" for="ch" forName="Accent2" refType="h" fact="0.2284"/>
              <dgm:constr type="l" for="ch" forName="Accent3" refType="w" fact="0.1481"/>
              <dgm:constr type="t" for="ch" forName="Accent3" refType="h" fact="0.263"/>
              <dgm:constr type="w" for="ch" forName="Accent3" refType="w" fact="0.5331"/>
              <dgm:constr type="h" for="ch" forName="Accent3" refType="h" fact="0.2284"/>
              <dgm:constr type="l" for="ch" forName="Accent4" refType="w" fact="0"/>
              <dgm:constr type="t" for="ch" forName="Accent4" refType="h" fact="0.3945"/>
              <dgm:constr type="w" for="ch" forName="Accent4" refType="w" fact="0.5331"/>
              <dgm:constr type="h" for="ch" forName="Accent4" refType="h" fact="0.2284"/>
              <dgm:constr type="l" for="ch" forName="Parent1" refType="w" fact="0.2658"/>
              <dgm:constr type="t" for="ch" forName="Parent1" refType="h" fact="0.0827"/>
              <dgm:constr type="w" for="ch" forName="Parent1" refType="w" fact="0.2975"/>
              <dgm:constr type="h" for="ch" forName="Parent1" refType="h" fact="0.0637"/>
              <dgm:constr type="l" for="ch" forName="Parent2" refType="w" fact="0.1171"/>
              <dgm:constr type="t" for="ch" forName="Parent2" refType="h" fact="0.2142"/>
              <dgm:constr type="w" for="ch" forName="Parent2" refType="w" fact="0.2975"/>
              <dgm:constr type="h" for="ch" forName="Parent2" refType="h" fact="0.0637"/>
              <dgm:constr type="l" for="ch" forName="Parent3" refType="w" fact="0.2658"/>
              <dgm:constr type="t" for="ch" forName="Parent3" refType="h" fact="0.3457"/>
              <dgm:constr type="w" for="ch" forName="Parent3" refType="w" fact="0.2975"/>
              <dgm:constr type="h" for="ch" forName="Parent3" refType="h" fact="0.0637"/>
              <dgm:constr type="l" for="ch" forName="Parent4" refType="w" fact="0.1171"/>
              <dgm:constr type="t" for="ch" forName="Parent4" refType="h" fact="0.4772"/>
              <dgm:constr type="w" for="ch" forName="Parent4" refType="w" fact="0.2975"/>
              <dgm:constr type="h" for="ch" forName="Parent4" refType="h" fact="0.0637"/>
              <dgm:constr type="l" for="ch" forName="Child1" refType="w" fact="0.6804"/>
              <dgm:constr type="t" for="ch" forName="Child1" refType="h" fact="0.0678"/>
              <dgm:constr type="w" for="ch" forName="Child1" refType="w" fact="0.3196"/>
              <dgm:constr type="h" for="ch" forName="Child1" refType="h" fact="0.0908"/>
              <dgm:constr type="l" for="ch" forName="Child2" refType="w" fact="0.5348"/>
              <dgm:constr type="t" for="ch" forName="Child2" refType="h" fact="0.2006"/>
              <dgm:constr type="w" for="ch" forName="Child2" refType="w" fact="0.3196"/>
              <dgm:constr type="h" for="ch" forName="Child2" refType="h" fact="0.0908"/>
              <dgm:constr type="l" for="ch" forName="Child3" refType="w" fact="0.6804"/>
              <dgm:constr type="t" for="ch" forName="Child3" refType="h" fact="0.3308"/>
              <dgm:constr type="w" for="ch" forName="Child3" refType="w" fact="0.3196"/>
              <dgm:constr type="h" for="ch" forName="Child3" refType="h" fact="0.0908"/>
              <dgm:constr type="l" for="ch" forName="Child4" refType="w" fact="0.5348"/>
              <dgm:constr type="t" for="ch" forName="Child4" refType="h" fact="0.4623"/>
              <dgm:constr type="w" for="ch" forName="Child4" refType="w" fact="0.3196"/>
              <dgm:constr type="h" for="ch" forName="Child4" refType="h" fact="0.0908"/>
              <dgm:constr type="l" for="ch" forName="Accent5" refType="w" fact="0.1481"/>
              <dgm:constr type="t" for="ch" forName="Accent5" refType="h" fact="0.5258"/>
              <dgm:constr type="w" for="ch" forName="Accent5" refType="w" fact="0.5331"/>
              <dgm:constr type="h" for="ch" forName="Accent5" refType="h" fact="0.2284"/>
              <dgm:constr type="l" for="ch" forName="Accent6" refType="w" fact="0"/>
              <dgm:constr type="t" for="ch" forName="Accent6" refType="h" fact="0.6573"/>
              <dgm:constr type="w" for="ch" forName="Accent6" refType="w" fact="0.5331"/>
              <dgm:constr type="h" for="ch" forName="Accent6" refType="h" fact="0.2284"/>
              <dgm:constr type="l" for="ch" forName="Accent7" refType="w" fact="0.186"/>
              <dgm:constr type="t" for="ch" forName="Accent7" refType="h" fact="0.8037"/>
              <dgm:constr type="w" for="ch" forName="Accent7" refType="w" fact="0.458"/>
              <dgm:constr type="h" for="ch" forName="Accent7" refType="h" fact="0.1963"/>
              <dgm:constr type="l" for="ch" forName="Parent5" refType="w" fact="0.2658"/>
              <dgm:constr type="t" for="ch" forName="Parent5" refType="h" fact="0.6085"/>
              <dgm:constr type="w" for="ch" forName="Parent5" refType="w" fact="0.2975"/>
              <dgm:constr type="h" for="ch" forName="Parent5" refType="h" fact="0.0637"/>
              <dgm:constr type="l" for="ch" forName="Parent6" refType="w" fact="0.1171"/>
              <dgm:constr type="t" for="ch" forName="Parent6" refType="h" fact="0.74"/>
              <dgm:constr type="w" for="ch" forName="Parent6" refType="w" fact="0.2975"/>
              <dgm:constr type="h" for="ch" forName="Parent6" refType="h" fact="0.0637"/>
              <dgm:constr type="l" for="ch" forName="Parent7" refType="w" fact="0.2658"/>
              <dgm:constr type="t" for="ch" forName="Parent7" refType="h" fact="0.8715"/>
              <dgm:constr type="w" for="ch" forName="Parent7" refType="w" fact="0.2975"/>
              <dgm:constr type="h" for="ch" forName="Parent7" refType="h" fact="0.0637"/>
              <dgm:constr type="l" for="ch" forName="Child5" refType="w" fact="0.6804"/>
              <dgm:constr type="t" for="ch" forName="Child5" refType="h" fact="0.5936"/>
              <dgm:constr type="w" for="ch" forName="Child5" refType="w" fact="0.3196"/>
              <dgm:constr type="h" for="ch" forName="Child5" refType="h" fact="0.0908"/>
              <dgm:constr type="l" for="ch" forName="Child6" refType="w" fact="0.5348"/>
              <dgm:constr type="t" for="ch" forName="Child6" refType="h" fact="0.7251"/>
              <dgm:constr type="w" for="ch" forName="Child6" refType="w" fact="0.3196"/>
              <dgm:constr type="h" for="ch" forName="Child6" refType="h" fact="0.0908"/>
              <dgm:constr type="l" for="ch" forName="Child7" refType="w" fact="0.6804"/>
              <dgm:constr type="t" for="ch" forName="Child7" refType="h" fact="0.8579"/>
              <dgm:constr type="w" for="ch" forName="Child7" refType="w" fact="0.3196"/>
              <dgm:constr type="h" for="ch" forName="Child7" refType="h" fact="0.0908"/>
            </dgm:constrLst>
          </dgm:else>
        </dgm:choose>
      </dgm:if>
      <dgm:else name="Name11">
        <dgm:choose name="Name12">
          <dgm:if name="Name13"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14"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0407"/>
              <dgm:constr type="t" for="ch" forName="Accent1" refType="h" fact="0"/>
              <dgm:constr type="w" for="ch" forName="Accent1" refType="w" fact="0.5542"/>
              <dgm:constr type="h" for="ch" forName="Accent1" refType="h" fact="0.6665"/>
              <dgm:constr type="l" for="ch" forName="Accent2" refType="w" fact="0.1533"/>
              <dgm:constr type="t" for="ch" forName="Accent2" refType="h" fact="0.4272"/>
              <dgm:constr type="w" for="ch" forName="Accent2" refType="w" fact="0.4761"/>
              <dgm:constr type="h" for="ch" forName="Accent2" refType="h" fact="0.5728"/>
              <dgm:constr type="l" for="ch" forName="Parent1" refType="w" fact="0.0822"/>
              <dgm:constr type="t" for="ch" forName="Parent1" refType="h" fact="0.2413"/>
              <dgm:constr type="w" for="ch" forName="Parent1" refType="w" fact="0.3092"/>
              <dgm:constr type="h" for="ch" forName="Parent1" refType="h" fact="0.1859"/>
              <dgm:constr type="l" for="ch" forName="Parent2" refType="w" fact="0.2368"/>
              <dgm:constr type="t" for="ch" forName="Parent2" refType="h" fact="0.625"/>
              <dgm:constr type="w" for="ch" forName="Parent2" refType="w" fact="0.3092"/>
              <dgm:constr type="h" for="ch" forName="Parent2" refType="h" fact="0.1859"/>
              <dgm:constr type="l" for="ch" forName="Child1" refType="w" fact="0.5164"/>
              <dgm:constr type="t" for="ch" forName="Child1" refType="h" fact="0.1978"/>
              <dgm:constr type="w" for="ch" forName="Child1" refType="w" fact="0.3322"/>
              <dgm:constr type="h" for="ch" forName="Child1" refType="h" fact="0.265"/>
              <dgm:constr type="l" for="ch" forName="Child2" refType="w" fact="0.6678"/>
              <dgm:constr type="t" for="ch" forName="Child2" refType="h" fact="0.5855"/>
              <dgm:constr type="w" for="ch" forName="Child2" refType="w" fact="0.3322"/>
              <dgm:constr type="h" for="ch" forName="Child2" refType="h" fact="0.265"/>
            </dgm:constrLst>
          </dgm:if>
          <dgm:if name="Name15"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
              <dgm:constr type="t" for="ch" forName="Accent1" refType="h" fact="0"/>
              <dgm:constr type="w" for="ch" forName="Accent1" refType="w" fact="0.5325"/>
              <dgm:constr type="h" for="ch" forName="Accent1" refType="h" fact="0.4814"/>
              <dgm:constr type="l" for="ch" forName="Accent2" refType="w" fact="0.1479"/>
              <dgm:constr type="t" for="ch" forName="Accent2" refType="h" fact="0.2766"/>
              <dgm:constr type="w" for="ch" forName="Accent2" refType="w" fact="0.5325"/>
              <dgm:constr type="h" for="ch" forName="Accent2" refType="h" fact="0.4814"/>
              <dgm:constr type="l" for="ch" forName="Accent3" refType="w" fact="0.0378"/>
              <dgm:constr type="t" for="ch" forName="Accent3" refType="h" fact="0.5863"/>
              <dgm:constr type="w" for="ch" forName="Accent3" refType="w" fact="0.4575"/>
              <dgm:constr type="h" for="ch" forName="Accent3" refType="h" fact="0.4137"/>
              <dgm:constr type="l" for="ch" forName="Parent1" refType="w" fact="0.1183"/>
              <dgm:constr type="t" for="ch" forName="Parent1" refType="h" fact="0.1738"/>
              <dgm:constr type="w" for="ch" forName="Parent1" refType="w" fact="0.2959"/>
              <dgm:constr type="h" for="ch" forName="Parent1" refType="h" fact="0.1337"/>
              <dgm:constr type="l" for="ch" forName="Parent2" refType="w" fact="0.2656"/>
              <dgm:constr type="t" for="ch" forName="Parent2" refType="h" fact="0.452"/>
              <dgm:constr type="w" for="ch" forName="Parent2" refType="w" fact="0.2959"/>
              <dgm:constr type="h" for="ch" forName="Parent2" refType="h" fact="0.1337"/>
              <dgm:constr type="l" for="ch" forName="Parent3" refType="w" fact="0.1183"/>
              <dgm:constr type="t" for="ch" forName="Parent3" refType="h" fact="0.7306"/>
              <dgm:constr type="w" for="ch" forName="Parent3" refType="w" fact="0.2959"/>
              <dgm:constr type="h" for="ch" forName="Parent3" refType="h" fact="0.1337"/>
              <dgm:constr type="l" for="ch" forName="Child1" refType="w" fact="0.5325"/>
              <dgm:constr type="t" for="ch" forName="Child1" refType="h" fact="0.1435"/>
              <dgm:constr type="w" for="ch" forName="Child1" refType="w" fact="0.3195"/>
              <dgm:constr type="h" for="ch" forName="Child1" refType="h" fact="0.1926"/>
              <dgm:constr type="l" for="ch" forName="Child2" refType="w" fact="0.6805"/>
              <dgm:constr type="t" for="ch" forName="Child2" refType="h" fact="0.4217"/>
              <dgm:constr type="w" for="ch" forName="Child2" refType="w" fact="0.3195"/>
              <dgm:constr type="h" for="ch" forName="Child2" refType="h" fact="0.1926"/>
              <dgm:constr type="l" for="ch" forName="Child3" refType="w" fact="0.5325"/>
              <dgm:constr type="t" for="ch" forName="Child3" refType="h" fact="0.6998"/>
              <dgm:constr type="w" for="ch" forName="Child3" refType="w" fact="0.3195"/>
              <dgm:constr type="h" for="ch" forName="Child3" refType="h" fact="0.1926"/>
            </dgm:constrLst>
          </dgm:if>
          <dgm:if name="Name16"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
              <dgm:constr type="t" for="ch" forName="Accent1" refType="h" fact="0"/>
              <dgm:constr type="w" for="ch" forName="Accent1" refType="w" fact="0.5331"/>
              <dgm:constr type="h" for="ch" forName="Accent1" refType="h" fact="0.3771"/>
              <dgm:constr type="l" for="ch" forName="Accent2" refType="w" fact="0.1481"/>
              <dgm:constr type="t" for="ch" forName="Accent2" refType="h" fact="0.2167"/>
              <dgm:constr type="w" for="ch" forName="Accent2" refType="w" fact="0.5331"/>
              <dgm:constr type="h" for="ch" forName="Accent2" refType="h" fact="0.3771"/>
              <dgm:constr type="l" for="ch" forName="Accent3" refType="w" fact="0"/>
              <dgm:constr type="t" for="ch" forName="Accent3" refType="h" fact="0.4342"/>
              <dgm:constr type="w" for="ch" forName="Accent3" refType="w" fact="0.5331"/>
              <dgm:constr type="h" for="ch" forName="Accent3" refType="h" fact="0.3771"/>
              <dgm:constr type="l" for="ch" forName="Accent4" refType="w" fact="0.186"/>
              <dgm:constr type="t" for="ch" forName="Accent4" refType="h" fact="0.6759"/>
              <dgm:constr type="w" for="ch" forName="Accent4" refType="w" fact="0.458"/>
              <dgm:constr type="h" for="ch" forName="Accent4" refType="h" fact="0.3241"/>
              <dgm:constr type="l" for="ch" forName="Parent1" refType="w" fact="0.1171"/>
              <dgm:constr type="t" for="ch" forName="Parent1" refType="h" fact="0.1365"/>
              <dgm:constr type="w" for="ch" forName="Parent1" refType="w" fact="0.2975"/>
              <dgm:constr type="h" for="ch" forName="Parent1" refType="h" fact="0.1052"/>
              <dgm:constr type="l" for="ch" forName="Parent2" refType="w" fact="0.2658"/>
              <dgm:constr type="t" for="ch" forName="Parent2" refType="h" fact="0.3536"/>
              <dgm:constr type="w" for="ch" forName="Parent2" refType="w" fact="0.2975"/>
              <dgm:constr type="h" for="ch" forName="Parent2" refType="h" fact="0.1052"/>
              <dgm:constr type="l" for="ch" forName="Parent3" refType="w" fact="0.1171"/>
              <dgm:constr type="t" for="ch" forName="Parent3" refType="h" fact="0.5707"/>
              <dgm:constr type="w" for="ch" forName="Parent3" refType="w" fact="0.2975"/>
              <dgm:constr type="h" for="ch" forName="Parent3" refType="h" fact="0.1052"/>
              <dgm:constr type="l" for="ch" forName="Parent4" refType="w" fact="0.2658"/>
              <dgm:constr type="t" for="ch" forName="Parent4" refType="h" fact="0.7878"/>
              <dgm:constr type="w" for="ch" forName="Parent4" refType="w" fact="0.2975"/>
              <dgm:constr type="h" for="ch" forName="Parent4" refType="h" fact="0.1052"/>
              <dgm:constr type="l" for="ch" forName="Child1" refType="w" fact="0.5348"/>
              <dgm:constr type="t" for="ch" forName="Child1" refType="h" fact="0.1119"/>
              <dgm:constr type="w" for="ch" forName="Child1" refType="w" fact="0.3196"/>
              <dgm:constr type="h" for="ch" forName="Child1" refType="h" fact="0.15"/>
              <dgm:constr type="l" for="ch" forName="Child2" refType="w" fact="0.6804"/>
              <dgm:constr type="t" for="ch" forName="Child2" refType="h" fact="0.3312"/>
              <dgm:constr type="w" for="ch" forName="Child2" refType="w" fact="0.3196"/>
              <dgm:constr type="h" for="ch" forName="Child2" refType="h" fact="0.15"/>
              <dgm:constr type="l" for="ch" forName="Child3" refType="w" fact="0.5348"/>
              <dgm:constr type="t" for="ch" forName="Child3" refType="h" fact="0.5461"/>
              <dgm:constr type="w" for="ch" forName="Child3" refType="w" fact="0.3196"/>
              <dgm:constr type="h" for="ch" forName="Child3" refType="h" fact="0.15"/>
              <dgm:constr type="l" for="ch" forName="Child4" refType="w" fact="0.6804"/>
              <dgm:constr type="t" for="ch" forName="Child4" refType="h" fact="0.7632"/>
              <dgm:constr type="w" for="ch" forName="Child4" refType="w" fact="0.3196"/>
              <dgm:constr type="h" for="ch" forName="Child4" refType="h" fact="0.15"/>
            </dgm:constrLst>
          </dgm:if>
          <dgm:if name="Name17"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
              <dgm:constr type="t" for="ch" forName="Accent1" refType="h" fact="0"/>
              <dgm:constr type="w" for="ch" forName="Accent1" refType="w" fact="0.5331"/>
              <dgm:constr type="h" for="ch" forName="Accent1" refType="h" fact="0.3098"/>
              <dgm:constr type="l" for="ch" forName="Accent2" refType="w" fact="0.1481"/>
              <dgm:constr type="t" for="ch" forName="Accent2" refType="h" fact="0.178"/>
              <dgm:constr type="w" for="ch" forName="Accent2" refType="w" fact="0.5331"/>
              <dgm:constr type="h" for="ch" forName="Accent2" refType="h" fact="0.3098"/>
              <dgm:constr type="l" for="ch" forName="Accent3" refType="w" fact="0"/>
              <dgm:constr type="t" for="ch" forName="Accent3" refType="h" fact="0.3568"/>
              <dgm:constr type="w" for="ch" forName="Accent3" refType="w" fact="0.5331"/>
              <dgm:constr type="h" for="ch" forName="Accent3" refType="h" fact="0.3098"/>
              <dgm:constr type="l" for="ch" forName="Accent4" refType="w" fact="0.1481"/>
              <dgm:constr type="t" for="ch" forName="Accent4" refType="h" fact="0.5351"/>
              <dgm:constr type="w" for="ch" forName="Accent4" refType="w" fact="0.5331"/>
              <dgm:constr type="h" for="ch" forName="Accent4" refType="h" fact="0.3098"/>
              <dgm:constr type="l" for="ch" forName="Accent5" refType="w" fact="0.0378"/>
              <dgm:constr type="t" for="ch" forName="Accent5" refType="h" fact="0.7337"/>
              <dgm:constr type="w" for="ch" forName="Accent5" refType="w" fact="0.458"/>
              <dgm:constr type="h" for="ch" forName="Accent5" refType="h" fact="0.2663"/>
              <dgm:constr type="l" for="ch" forName="Parent1" refType="w" fact="0.1171"/>
              <dgm:constr type="t" for="ch" forName="Parent1" refType="h" fact="0.1122"/>
              <dgm:constr type="w" for="ch" forName="Parent1" refType="w" fact="0.2975"/>
              <dgm:constr type="h" for="ch" forName="Parent1" refType="h" fact="0.0864"/>
              <dgm:constr type="l" for="ch" forName="Parent2" refType="w" fact="0.2658"/>
              <dgm:constr type="t" for="ch" forName="Parent2" refType="h" fact="0.2906"/>
              <dgm:constr type="w" for="ch" forName="Parent2" refType="w" fact="0.2975"/>
              <dgm:constr type="h" for="ch" forName="Parent2" refType="h" fact="0.0864"/>
              <dgm:constr type="l" for="ch" forName="Parent3" refType="w" fact="0.1171"/>
              <dgm:constr type="t" for="ch" forName="Parent3" refType="h" fact="0.4689"/>
              <dgm:constr type="w" for="ch" forName="Parent3" refType="w" fact="0.2975"/>
              <dgm:constr type="h" for="ch" forName="Parent3" refType="h" fact="0.0864"/>
              <dgm:constr type="l" for="ch" forName="Parent4" refType="w" fact="0.2658"/>
              <dgm:constr type="t" for="ch" forName="Parent4" refType="h" fact="0.6473"/>
              <dgm:constr type="w" for="ch" forName="Parent4" refType="w" fact="0.2975"/>
              <dgm:constr type="h" for="ch" forName="Parent4" refType="h" fact="0.0864"/>
              <dgm:constr type="l" for="ch" forName="Parent5" refType="w" fact="0.1171"/>
              <dgm:constr type="t" for="ch" forName="Parent5" refType="h" fact="0.8257"/>
              <dgm:constr type="w" for="ch" forName="Parent5" refType="w" fact="0.2975"/>
              <dgm:constr type="h" for="ch" forName="Parent5" refType="h" fact="0.0864"/>
              <dgm:constr type="l" for="ch" forName="Child1" refType="w" fact="0.5348"/>
              <dgm:constr type="t" for="ch" forName="Child1" refType="h" fact="0.0919"/>
              <dgm:constr type="w" for="ch" forName="Child1" refType="w" fact="0.3196"/>
              <dgm:constr type="h" for="ch" forName="Child1" refType="h" fact="0.1232"/>
              <dgm:constr type="l" for="ch" forName="Child2" refType="w" fact="0.6804"/>
              <dgm:constr type="t" for="ch" forName="Child2" refType="h" fact="0.2722"/>
              <dgm:constr type="w" for="ch" forName="Child2" refType="w" fact="0.3196"/>
              <dgm:constr type="h" for="ch" forName="Child2" refType="h" fact="0.1232"/>
              <dgm:constr type="l" for="ch" forName="Child3" refType="w" fact="0.5348"/>
              <dgm:constr type="t" for="ch" forName="Child3" refType="h" fact="0.4487"/>
              <dgm:constr type="w" for="ch" forName="Child3" refType="w" fact="0.3196"/>
              <dgm:constr type="h" for="ch" forName="Child3" refType="h" fact="0.1232"/>
              <dgm:constr type="l" for="ch" forName="Child4" refType="w" fact="0.6804"/>
              <dgm:constr type="t" for="ch" forName="Child4" refType="h" fact="0.6271"/>
              <dgm:constr type="w" for="ch" forName="Child4" refType="w" fact="0.3196"/>
              <dgm:constr type="h" for="ch" forName="Child4" refType="h" fact="0.1232"/>
              <dgm:constr type="l" for="ch" forName="Child5" refType="w" fact="0.5348"/>
              <dgm:constr type="t" for="ch" forName="Child5" refType="h" fact="0.8073"/>
              <dgm:constr type="w" for="ch" forName="Child5" refType="w" fact="0.3196"/>
              <dgm:constr type="h" for="ch" forName="Child5" refType="h" fact="0.1232"/>
            </dgm:constrLst>
          </dgm:if>
          <dgm:if name="Name18"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
              <dgm:constr type="t" for="ch" forName="Accent1" refType="h" fact="0"/>
              <dgm:constr type="w" for="ch" forName="Accent1" refType="w" fact="0.5331"/>
              <dgm:constr type="h" for="ch" forName="Accent1" refType="h" fact="0.2629"/>
              <dgm:constr type="l" for="ch" forName="Accent2" refType="w" fact="0.1481"/>
              <dgm:constr type="t" for="ch" forName="Accent2" refType="h" fact="0.1511"/>
              <dgm:constr type="w" for="ch" forName="Accent2" refType="w" fact="0.5331"/>
              <dgm:constr type="h" for="ch" forName="Accent2" refType="h" fact="0.2629"/>
              <dgm:constr type="l" for="ch" forName="Accent3" refType="w" fact="0"/>
              <dgm:constr type="t" for="ch" forName="Accent3" refType="h" fact="0.3027"/>
              <dgm:constr type="w" for="ch" forName="Accent3" refType="w" fact="0.5331"/>
              <dgm:constr type="h" for="ch" forName="Accent3" refType="h" fact="0.2629"/>
              <dgm:constr type="l" for="ch" forName="Accent4" refType="w" fact="0.1481"/>
              <dgm:constr type="t" for="ch" forName="Accent4" refType="h" fact="0.4541"/>
              <dgm:constr type="w" for="ch" forName="Accent4" refType="w" fact="0.5331"/>
              <dgm:constr type="h" for="ch" forName="Accent4" refType="h" fact="0.2629"/>
              <dgm:constr type="l" for="ch" forName="Accent5" refType="w" fact="0"/>
              <dgm:constr type="t" for="ch" forName="Accent5" refType="h" fact="0.6053"/>
              <dgm:constr type="w" for="ch" forName="Accent5" refType="w" fact="0.5331"/>
              <dgm:constr type="h" for="ch" forName="Accent5" refType="h" fact="0.2629"/>
              <dgm:constr type="l" for="ch" forName="Accent6" refType="w" fact="0.186"/>
              <dgm:constr type="t" for="ch" forName="Accent6" refType="h" fact="0.774"/>
              <dgm:constr type="w" for="ch" forName="Accent6" refType="w" fact="0.458"/>
              <dgm:constr type="h" for="ch" forName="Accent6" refType="h" fact="0.226"/>
              <dgm:constr type="l" for="ch" forName="Parent1" refType="w" fact="0.1171"/>
              <dgm:constr type="t" for="ch" forName="Parent1" refType="h" fact="0.0952"/>
              <dgm:constr type="w" for="ch" forName="Parent1" refType="w" fact="0.2975"/>
              <dgm:constr type="h" for="ch" forName="Parent1" refType="h" fact="0.0733"/>
              <dgm:constr type="l" for="ch" forName="Parent2" refType="w" fact="0.2658"/>
              <dgm:constr type="t" for="ch" forName="Parent2" refType="h" fact="0.2466"/>
              <dgm:constr type="w" for="ch" forName="Parent2" refType="w" fact="0.2975"/>
              <dgm:constr type="h" for="ch" forName="Parent2" refType="h" fact="0.0733"/>
              <dgm:constr type="l" for="ch" forName="Parent3" refType="w" fact="0.1171"/>
              <dgm:constr type="t" for="ch" forName="Parent3" refType="h" fact="0.3979"/>
              <dgm:constr type="w" for="ch" forName="Parent3" refType="w" fact="0.2975"/>
              <dgm:constr type="h" for="ch" forName="Parent3" refType="h" fact="0.0733"/>
              <dgm:constr type="l" for="ch" forName="Parent4" refType="w" fact="0.2658"/>
              <dgm:constr type="t" for="ch" forName="Parent4" refType="h" fact="0.5493"/>
              <dgm:constr type="w" for="ch" forName="Parent4" refType="w" fact="0.2975"/>
              <dgm:constr type="h" for="ch" forName="Parent4" refType="h" fact="0.0733"/>
              <dgm:constr type="l" for="ch" forName="Parent5" refType="w" fact="0.1171"/>
              <dgm:constr type="t" for="ch" forName="Parent5" refType="h" fact="0.7005"/>
              <dgm:constr type="w" for="ch" forName="Parent5" refType="w" fact="0.2975"/>
              <dgm:constr type="h" for="ch" forName="Parent5" refType="h" fact="0.0733"/>
              <dgm:constr type="l" for="ch" forName="Parent6" refType="w" fact="0.2658"/>
              <dgm:constr type="t" for="ch" forName="Parent6" refType="h" fact="0.8519"/>
              <dgm:constr type="w" for="ch" forName="Parent6" refType="w" fact="0.2975"/>
              <dgm:constr type="h" for="ch" forName="Parent6" refType="h" fact="0.0733"/>
              <dgm:constr type="l" for="ch" forName="Child1" refType="w" fact="0.5348"/>
              <dgm:constr type="t" for="ch" forName="Child1" refType="h" fact="0.078"/>
              <dgm:constr type="w" for="ch" forName="Child1" refType="w" fact="0.3196"/>
              <dgm:constr type="h" for="ch" forName="Child1" refType="h" fact="0.1046"/>
              <dgm:constr type="l" for="ch" forName="Child2" refType="w" fact="0.6804"/>
              <dgm:constr type="t" for="ch" forName="Child2" refType="h" fact="0.231"/>
              <dgm:constr type="w" for="ch" forName="Child2" refType="w" fact="0.3196"/>
              <dgm:constr type="h" for="ch" forName="Child2" refType="h" fact="0.1046"/>
              <dgm:constr type="l" for="ch" forName="Child3" refType="w" fact="0.5348"/>
              <dgm:constr type="t" for="ch" forName="Child3" refType="h" fact="0.3808"/>
              <dgm:constr type="w" for="ch" forName="Child3" refType="w" fact="0.3196"/>
              <dgm:constr type="h" for="ch" forName="Child3" refType="h" fact="0.1046"/>
              <dgm:constr type="l" for="ch" forName="Child4" refType="w" fact="0.6804"/>
              <dgm:constr type="t" for="ch" forName="Child4" refType="h" fact="0.5322"/>
              <dgm:constr type="w" for="ch" forName="Child4" refType="w" fact="0.3196"/>
              <dgm:constr type="h" for="ch" forName="Child4" refType="h" fact="0.1046"/>
              <dgm:constr type="l" for="ch" forName="Child5" refType="w" fact="0.5348"/>
              <dgm:constr type="t" for="ch" forName="Child5" refType="h" fact="0.6833"/>
              <dgm:constr type="w" for="ch" forName="Child5" refType="w" fact="0.3196"/>
              <dgm:constr type="h" for="ch" forName="Child5" refType="h" fact="0.1046"/>
              <dgm:constr type="l" for="ch" forName="Child6" refType="w" fact="0.6804"/>
              <dgm:constr type="t" for="ch" forName="Child6" refType="h" fact="0.8347"/>
              <dgm:constr type="w" for="ch" forName="Child6" refType="w" fact="0.3196"/>
              <dgm:constr type="h" for="ch" forName="Child6" refType="h" fact="0.1046"/>
            </dgm:constrLst>
          </dgm:if>
          <dgm:else name="Name19">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
              <dgm:constr type="t" for="ch" forName="Accent1" refType="h" fact="0"/>
              <dgm:constr type="w" for="ch" forName="Accent1" refType="w" fact="0.5331"/>
              <dgm:constr type="h" for="ch" forName="Accent1" refType="h" fact="0.2284"/>
              <dgm:constr type="l" for="ch" forName="Accent2" refType="w" fact="0.1481"/>
              <dgm:constr type="t" for="ch" forName="Accent2" refType="h" fact="0.1312"/>
              <dgm:constr type="w" for="ch" forName="Accent2" refType="w" fact="0.5331"/>
              <dgm:constr type="h" for="ch" forName="Accent2" refType="h" fact="0.2284"/>
              <dgm:constr type="l" for="ch" forName="Accent3" refType="w" fact="0"/>
              <dgm:constr type="t" for="ch" forName="Accent3" refType="h" fact="0.263"/>
              <dgm:constr type="w" for="ch" forName="Accent3" refType="w" fact="0.5331"/>
              <dgm:constr type="h" for="ch" forName="Accent3" refType="h" fact="0.2284"/>
              <dgm:constr type="l" for="ch" forName="Accent4" refType="w" fact="0.1481"/>
              <dgm:constr type="t" for="ch" forName="Accent4" refType="h" fact="0.3945"/>
              <dgm:constr type="w" for="ch" forName="Accent4" refType="w" fact="0.5331"/>
              <dgm:constr type="h" for="ch" forName="Accent4" refType="h" fact="0.2284"/>
              <dgm:constr type="l" for="ch" forName="Accent5" refType="w" fact="0"/>
              <dgm:constr type="t" for="ch" forName="Accent5" refType="h" fact="0.5258"/>
              <dgm:constr type="w" for="ch" forName="Accent5" refType="w" fact="0.5331"/>
              <dgm:constr type="h" for="ch" forName="Accent5" refType="h" fact="0.2284"/>
              <dgm:constr type="l" for="ch" forName="Accent6" refType="w" fact="0.1481"/>
              <dgm:constr type="t" for="ch" forName="Accent6" refType="h" fact="0.6573"/>
              <dgm:constr type="w" for="ch" forName="Accent6" refType="w" fact="0.5331"/>
              <dgm:constr type="h" for="ch" forName="Accent6" refType="h" fact="0.2284"/>
              <dgm:constr type="l" for="ch" forName="Accent7" refType="w" fact="0.0378"/>
              <dgm:constr type="t" for="ch" forName="Accent7" refType="h" fact="0.8037"/>
              <dgm:constr type="w" for="ch" forName="Accent7" refType="w" fact="0.458"/>
              <dgm:constr type="h" for="ch" forName="Accent7" refType="h" fact="0.1963"/>
              <dgm:constr type="l" for="ch" forName="Parent1" refType="w" fact="0.1171"/>
              <dgm:constr type="t" for="ch" forName="Parent1" refType="h" fact="0.0827"/>
              <dgm:constr type="w" for="ch" forName="Parent1" refType="w" fact="0.2975"/>
              <dgm:constr type="h" for="ch" forName="Parent1" refType="h" fact="0.0637"/>
              <dgm:constr type="l" for="ch" forName="Parent2" refType="w" fact="0.2658"/>
              <dgm:constr type="t" for="ch" forName="Parent2" refType="h" fact="0.2142"/>
              <dgm:constr type="w" for="ch" forName="Parent2" refType="w" fact="0.2975"/>
              <dgm:constr type="h" for="ch" forName="Parent2" refType="h" fact="0.0637"/>
              <dgm:constr type="l" for="ch" forName="Parent3" refType="w" fact="0.1171"/>
              <dgm:constr type="t" for="ch" forName="Parent3" refType="h" fact="0.3457"/>
              <dgm:constr type="w" for="ch" forName="Parent3" refType="w" fact="0.2975"/>
              <dgm:constr type="h" for="ch" forName="Parent3" refType="h" fact="0.0637"/>
              <dgm:constr type="l" for="ch" forName="Parent4" refType="w" fact="0.2658"/>
              <dgm:constr type="t" for="ch" forName="Parent4" refType="h" fact="0.4772"/>
              <dgm:constr type="w" for="ch" forName="Parent4" refType="w" fact="0.2975"/>
              <dgm:constr type="h" for="ch" forName="Parent4" refType="h" fact="0.0637"/>
              <dgm:constr type="l" for="ch" forName="Parent5" refType="w" fact="0.1171"/>
              <dgm:constr type="t" for="ch" forName="Parent5" refType="h" fact="0.6085"/>
              <dgm:constr type="w" for="ch" forName="Parent5" refType="w" fact="0.2975"/>
              <dgm:constr type="h" for="ch" forName="Parent5" refType="h" fact="0.0637"/>
              <dgm:constr type="l" for="ch" forName="Parent6" refType="w" fact="0.2658"/>
              <dgm:constr type="t" for="ch" forName="Parent6" refType="h" fact="0.74"/>
              <dgm:constr type="w" for="ch" forName="Parent6" refType="w" fact="0.2975"/>
              <dgm:constr type="h" for="ch" forName="Parent6" refType="h" fact="0.0637"/>
              <dgm:constr type="l" for="ch" forName="Parent7" refType="w" fact="0.1171"/>
              <dgm:constr type="t" for="ch" forName="Parent7" refType="h" fact="0.8715"/>
              <dgm:constr type="w" for="ch" forName="Parent7" refType="w" fact="0.2975"/>
              <dgm:constr type="h" for="ch" forName="Parent7" refType="h" fact="0.0637"/>
              <dgm:constr type="l" for="ch" forName="Child1" refType="w" fact="0.5348"/>
              <dgm:constr type="t" for="ch" forName="Child1" refType="h" fact="0.0678"/>
              <dgm:constr type="w" for="ch" forName="Child1" refType="w" fact="0.3196"/>
              <dgm:constr type="h" for="ch" forName="Child1" refType="h" fact="0.0908"/>
              <dgm:constr type="l" for="ch" forName="Child2" refType="w" fact="0.6804"/>
              <dgm:constr type="t" for="ch" forName="Child2" refType="h" fact="0.2006"/>
              <dgm:constr type="w" for="ch" forName="Child2" refType="w" fact="0.3196"/>
              <dgm:constr type="h" for="ch" forName="Child2" refType="h" fact="0.0908"/>
              <dgm:constr type="l" for="ch" forName="Child3" refType="w" fact="0.5348"/>
              <dgm:constr type="t" for="ch" forName="Child3" refType="h" fact="0.3308"/>
              <dgm:constr type="w" for="ch" forName="Child3" refType="w" fact="0.3196"/>
              <dgm:constr type="h" for="ch" forName="Child3" refType="h" fact="0.0908"/>
              <dgm:constr type="l" for="ch" forName="Child4" refType="w" fact="0.6804"/>
              <dgm:constr type="t" for="ch" forName="Child4" refType="h" fact="0.4623"/>
              <dgm:constr type="w" for="ch" forName="Child4" refType="w" fact="0.3196"/>
              <dgm:constr type="h" for="ch" forName="Child4" refType="h" fact="0.0908"/>
              <dgm:constr type="l" for="ch" forName="Child5" refType="w" fact="0.5348"/>
              <dgm:constr type="t" for="ch" forName="Child5" refType="h" fact="0.5936"/>
              <dgm:constr type="w" for="ch" forName="Child5" refType="w" fact="0.3196"/>
              <dgm:constr type="h" for="ch" forName="Child5" refType="h" fact="0.0908"/>
              <dgm:constr type="l" for="ch" forName="Child6" refType="w" fact="0.6804"/>
              <dgm:constr type="t" for="ch" forName="Child6" refType="h" fact="0.7251"/>
              <dgm:constr type="w" for="ch" forName="Child6" refType="w" fact="0.3196"/>
              <dgm:constr type="h" for="ch" forName="Child6" refType="h" fact="0.0908"/>
              <dgm:constr type="l" for="ch" forName="Child7" refType="w" fact="0.5348"/>
              <dgm:constr type="t" for="ch" forName="Child7" refType="h" fact="0.8579"/>
              <dgm:constr type="w" for="ch" forName="Child7" refType="w" fact="0.3196"/>
              <dgm:constr type="h" for="ch" forName="Child7" refType="h" fact="0.0908"/>
            </dgm:constrLst>
          </dgm:else>
        </dgm:choose>
      </dgm:else>
    </dgm:choose>
    <dgm:forEach name="wrapper" axis="self" ptType="parTrans">
      <dgm:forEach name="accentRepeat" axis="self">
        <dgm:layoutNode name="Accent" styleLbl="node1">
          <dgm:alg type="sp"/>
          <dgm:choose name="Name20">
            <dgm:if name="Name21" func="var" arg="dir" op="equ" val="norm">
              <dgm:choose name="Name22">
                <dgm:if name="Name23" axis="precedSib" ptType="node" func="cnt" op="equ" val="0">
                  <dgm:choose name="Name24">
                    <dgm:if name="Name25" axis="followSib" ptType="node" func="cnt" op="equ" val="0">
                      <dgm:shape xmlns:r="http://schemas.openxmlformats.org/officeDocument/2006/relationships" type="circularArrow" r:blip="">
                        <dgm:adjLst>
                          <dgm:adj idx="1" val="0.1098"/>
                          <dgm:adj idx="2" val="19.0387"/>
                          <dgm:adj idx="3" val="150"/>
                          <dgm:adj idx="4" val="180"/>
                          <dgm:adj idx="5" val="0.125"/>
                        </dgm:adjLst>
                      </dgm:shape>
                    </dgm:if>
                    <dgm:else name="Name26">
                      <dgm:shape xmlns:r="http://schemas.openxmlformats.org/officeDocument/2006/relationships" type="circularArrow" r:blip="">
                        <dgm:adjLst>
                          <dgm:adj idx="1" val="0.1098"/>
                          <dgm:adj idx="2" val="19.0387"/>
                          <dgm:adj idx="3" val="75"/>
                          <dgm:adj idx="4" val="180"/>
                          <dgm:adj idx="5" val="0.125"/>
                        </dgm:adjLst>
                      </dgm:shape>
                    </dgm:else>
                  </dgm:choose>
                </dgm:if>
                <dgm:else name="Name27">
                  <dgm:choose name="Name28">
                    <dgm:if name="Name29" axis="followSib" ptType="node" func="cnt" op="equ" val="0">
                      <dgm:choose name="Name30">
                        <dgm:if name="Name31" axis="precedSib" ptType="node" func="cnt" op="equ" val="1">
                          <dgm:shape xmlns:r="http://schemas.openxmlformats.org/officeDocument/2006/relationships" type="blockArc" r:blip="">
                            <dgm:adjLst>
                              <dgm:adj idx="1" val="0"/>
                              <dgm:adj idx="2" val="-45"/>
                              <dgm:adj idx="3" val="0.1274"/>
                            </dgm:adjLst>
                          </dgm:shape>
                        </dgm:if>
                        <dgm:if name="Name32" axis="precedSib" ptType="node" func="cnt" op="equ" val="2">
                          <dgm:shape xmlns:r="http://schemas.openxmlformats.org/officeDocument/2006/relationships" type="blockArc" r:blip="">
                            <dgm:adjLst>
                              <dgm:adj idx="1" val="-135"/>
                              <dgm:adj idx="2" val="180"/>
                              <dgm:adj idx="3" val="0.1274"/>
                            </dgm:adjLst>
                          </dgm:shape>
                        </dgm:if>
                        <dgm:if name="Name33" axis="precedSib" ptType="node" func="cnt" op="equ" val="3">
                          <dgm:shape xmlns:r="http://schemas.openxmlformats.org/officeDocument/2006/relationships" type="blockArc" r:blip="">
                            <dgm:adjLst>
                              <dgm:adj idx="1" val="0"/>
                              <dgm:adj idx="2" val="-45"/>
                              <dgm:adj idx="3" val="0.1274"/>
                            </dgm:adjLst>
                          </dgm:shape>
                        </dgm:if>
                        <dgm:if name="Name34" axis="precedSib" ptType="node" func="cnt" op="equ" val="4">
                          <dgm:shape xmlns:r="http://schemas.openxmlformats.org/officeDocument/2006/relationships" type="blockArc" r:blip="">
                            <dgm:adjLst>
                              <dgm:adj idx="1" val="-135"/>
                              <dgm:adj idx="2" val="180"/>
                              <dgm:adj idx="3" val="0.1274"/>
                            </dgm:adjLst>
                          </dgm:shape>
                        </dgm:if>
                        <dgm:if name="Name35" axis="precedSib" ptType="node" func="cnt" op="equ" val="5">
                          <dgm:shape xmlns:r="http://schemas.openxmlformats.org/officeDocument/2006/relationships" type="blockArc" r:blip="">
                            <dgm:adjLst>
                              <dgm:adj idx="1" val="0"/>
                              <dgm:adj idx="2" val="-45"/>
                              <dgm:adj idx="3" val="0.1274"/>
                            </dgm:adjLst>
                          </dgm:shape>
                        </dgm:if>
                        <dgm:if name="Name36" axis="precedSib" ptType="node" func="cnt" op="equ" val="6">
                          <dgm:shape xmlns:r="http://schemas.openxmlformats.org/officeDocument/2006/relationships" type="blockArc" r:blip="">
                            <dgm:adjLst>
                              <dgm:adj idx="1" val="-135"/>
                              <dgm:adj idx="2" val="180"/>
                              <dgm:adj idx="3" val="0.1274"/>
                            </dgm:adjLst>
                          </dgm:shape>
                        </dgm:if>
                        <dgm:else name="Name37"/>
                      </dgm:choose>
                    </dgm:if>
                    <dgm:else name="Name38">
                      <dgm:choose name="Name39">
                        <dgm:if name="Name40" axis="precedSib" ptType="node" func="cnt" op="equ" val="0">
                          <dgm:shape xmlns:r="http://schemas.openxmlformats.org/officeDocument/2006/relationships" type="blockArc" r:blip="">
                            <dgm:adjLst>
                              <dgm:adj idx="1" val="-133.1632"/>
                              <dgm:adj idx="2" val="65"/>
                              <dgm:adj idx="3" val="0.13"/>
                            </dgm:adjLst>
                          </dgm:shape>
                        </dgm:if>
                        <dgm:if name="Name41" axis="precedSib" ptType="node" func="cnt" op="equ" val="1">
                          <dgm:shape xmlns:r="http://schemas.openxmlformats.org/officeDocument/2006/relationships" type="leftCircularArrow" r:blip="">
                            <dgm:adjLst>
                              <dgm:adj idx="1" val="0.1098"/>
                              <dgm:adj idx="2" val="19.0387"/>
                              <dgm:adj idx="3" val="105"/>
                              <dgm:adj idx="4" val="-45"/>
                              <dgm:adj idx="5" val="0.125"/>
                            </dgm:adjLst>
                          </dgm:shape>
                        </dgm:if>
                        <dgm:if name="Name42" axis="precedSib" ptType="node" func="cnt" op="equ" val="2">
                          <dgm:shape xmlns:r="http://schemas.openxmlformats.org/officeDocument/2006/relationships" type="circularArrow" r:blip="">
                            <dgm:adjLst>
                              <dgm:adj idx="1" val="0.1098"/>
                              <dgm:adj idx="2" val="19.0387"/>
                              <dgm:adj idx="3" val="75"/>
                              <dgm:adj idx="4" val="-135"/>
                              <dgm:adj idx="5" val="0.125"/>
                            </dgm:adjLst>
                          </dgm:shape>
                        </dgm:if>
                        <dgm:if name="Name43" axis="precedSib" ptType="node" func="cnt" op="equ" val="3">
                          <dgm:shape xmlns:r="http://schemas.openxmlformats.org/officeDocument/2006/relationships" type="leftCircularArrow" r:blip="">
                            <dgm:adjLst>
                              <dgm:adj idx="1" val="0.1098"/>
                              <dgm:adj idx="2" val="19.0387"/>
                              <dgm:adj idx="3" val="105"/>
                              <dgm:adj idx="4" val="-45"/>
                              <dgm:adj idx="5" val="0.125"/>
                            </dgm:adjLst>
                          </dgm:shape>
                        </dgm:if>
                        <dgm:if name="Name44" axis="precedSib" ptType="node" func="cnt" op="equ" val="4">
                          <dgm:shape xmlns:r="http://schemas.openxmlformats.org/officeDocument/2006/relationships" type="circularArrow" r:blip="">
                            <dgm:adjLst>
                              <dgm:adj idx="1" val="0.1098"/>
                              <dgm:adj idx="2" val="19.0387"/>
                              <dgm:adj idx="3" val="75"/>
                              <dgm:adj idx="4" val="-135"/>
                              <dgm:adj idx="5" val="0.125"/>
                            </dgm:adjLst>
                          </dgm:shape>
                        </dgm:if>
                        <dgm:if name="Name45" axis="precedSib" ptType="node" func="cnt" op="equ" val="5">
                          <dgm:shape xmlns:r="http://schemas.openxmlformats.org/officeDocument/2006/relationships" type="leftCircularArrow" r:blip="">
                            <dgm:adjLst>
                              <dgm:adj idx="1" val="0.1098"/>
                              <dgm:adj idx="2" val="19.0387"/>
                              <dgm:adj idx="3" val="105"/>
                              <dgm:adj idx="4" val="-45"/>
                              <dgm:adj idx="5" val="0.125"/>
                            </dgm:adjLst>
                          </dgm:shape>
                        </dgm:if>
                        <dgm:if name="Name46" axis="precedSib" ptType="node" func="cnt" op="equ" val="6">
                          <dgm:shape xmlns:r="http://schemas.openxmlformats.org/officeDocument/2006/relationships" type="blockArc" r:blip="">
                            <dgm:adjLst>
                              <dgm:adj idx="1" val="-135"/>
                              <dgm:adj idx="2" val="180"/>
                              <dgm:adj idx="3" val="0.1274"/>
                            </dgm:adjLst>
                          </dgm:shape>
                        </dgm:if>
                        <dgm:else name="Name47"/>
                      </dgm:choose>
                    </dgm:else>
                  </dgm:choose>
                </dgm:else>
              </dgm:choose>
            </dgm:if>
            <dgm:else name="Name48">
              <dgm:choose name="Name49">
                <dgm:if name="Name50" axis="precedSib" ptType="node" func="cnt" op="equ" val="0">
                  <dgm:choose name="Name51">
                    <dgm:if name="Name52" axis="followSib" ptType="node" func="cnt" op="equ" val="0">
                      <dgm:shape xmlns:r="http://schemas.openxmlformats.org/officeDocument/2006/relationships" type="leftCircularArrow" r:blip="">
                        <dgm:adjLst>
                          <dgm:adj idx="1" val="0.1098"/>
                          <dgm:adj idx="2" val="19.0387"/>
                          <dgm:adj idx="3" val="30"/>
                          <dgm:adj idx="4" val="0"/>
                          <dgm:adj idx="5" val="0.125"/>
                        </dgm:adjLst>
                      </dgm:shape>
                    </dgm:if>
                    <dgm:else name="Name53">
                      <dgm:shape xmlns:r="http://schemas.openxmlformats.org/officeDocument/2006/relationships" type="leftCircularArrow" r:blip="">
                        <dgm:adjLst>
                          <dgm:adj idx="1" val="0.1098"/>
                          <dgm:adj idx="2" val="19.0387"/>
                          <dgm:adj idx="3" val="105"/>
                          <dgm:adj idx="4" val="0"/>
                          <dgm:adj idx="5" val="0.125"/>
                        </dgm:adjLst>
                      </dgm:shape>
                    </dgm:else>
                  </dgm:choose>
                </dgm:if>
                <dgm:else name="Name54">
                  <dgm:choose name="Name55">
                    <dgm:if name="Name56" axis="followSib" ptType="node" func="cnt" op="equ" val="0">
                      <dgm:choose name="Name57">
                        <dgm:if name="Name58" axis="precedSib" ptType="node" func="cnt" op="equ" val="1">
                          <dgm:shape xmlns:r="http://schemas.openxmlformats.org/officeDocument/2006/relationships" type="blockArc" r:blip="">
                            <dgm:adjLst>
                              <dgm:adj idx="1" val="-135"/>
                              <dgm:adj idx="2" val="180"/>
                              <dgm:adj idx="3" val="0.1274"/>
                            </dgm:adjLst>
                          </dgm:shape>
                        </dgm:if>
                        <dgm:if name="Name59" axis="precedSib" ptType="node" func="cnt" op="equ" val="2">
                          <dgm:shape xmlns:r="http://schemas.openxmlformats.org/officeDocument/2006/relationships" type="blockArc" r:blip="">
                            <dgm:adjLst>
                              <dgm:adj idx="1" val="0"/>
                              <dgm:adj idx="2" val="-45"/>
                              <dgm:adj idx="3" val="0.1274"/>
                            </dgm:adjLst>
                          </dgm:shape>
                        </dgm:if>
                        <dgm:if name="Name60" axis="precedSib" ptType="node" func="cnt" op="equ" val="3">
                          <dgm:shape xmlns:r="http://schemas.openxmlformats.org/officeDocument/2006/relationships" type="blockArc" r:blip="">
                            <dgm:adjLst>
                              <dgm:adj idx="1" val="-135"/>
                              <dgm:adj idx="2" val="180"/>
                              <dgm:adj idx="3" val="0.1274"/>
                            </dgm:adjLst>
                          </dgm:shape>
                        </dgm:if>
                        <dgm:if name="Name61" axis="precedSib" ptType="node" func="cnt" op="equ" val="4">
                          <dgm:shape xmlns:r="http://schemas.openxmlformats.org/officeDocument/2006/relationships" type="blockArc" r:blip="">
                            <dgm:adjLst>
                              <dgm:adj idx="1" val="0"/>
                              <dgm:adj idx="2" val="-45"/>
                              <dgm:adj idx="3" val="0.1274"/>
                            </dgm:adjLst>
                          </dgm:shape>
                        </dgm:if>
                        <dgm:if name="Name62" axis="precedSib" ptType="node" func="cnt" op="equ" val="5">
                          <dgm:shape xmlns:r="http://schemas.openxmlformats.org/officeDocument/2006/relationships" type="blockArc" r:blip="">
                            <dgm:adjLst>
                              <dgm:adj idx="1" val="-135"/>
                              <dgm:adj idx="2" val="180"/>
                              <dgm:adj idx="3" val="0.1274"/>
                            </dgm:adjLst>
                          </dgm:shape>
                        </dgm:if>
                        <dgm:if name="Name63" axis="precedSib" ptType="node" func="cnt" op="equ" val="6">
                          <dgm:shape xmlns:r="http://schemas.openxmlformats.org/officeDocument/2006/relationships" type="blockArc" r:blip="">
                            <dgm:adjLst>
                              <dgm:adj idx="1" val="0"/>
                              <dgm:adj idx="2" val="-45"/>
                              <dgm:adj idx="3" val="0.1274"/>
                            </dgm:adjLst>
                          </dgm:shape>
                        </dgm:if>
                        <dgm:else name="Name64"/>
                      </dgm:choose>
                    </dgm:if>
                    <dgm:else name="Name65">
                      <dgm:choose name="Name66">
                        <dgm:if name="Name67" axis="precedSib" ptType="node" func="cnt" op="equ" val="0">
                          <dgm:shape xmlns:r="http://schemas.openxmlformats.org/officeDocument/2006/relationships" type="blockArc" r:blip="">
                            <dgm:adjLst>
                              <dgm:adj idx="1" val="-133.1632"/>
                              <dgm:adj idx="2" val="65"/>
                              <dgm:adj idx="3" val="0.13"/>
                            </dgm:adjLst>
                          </dgm:shape>
                        </dgm:if>
                        <dgm:if name="Name68" axis="precedSib" ptType="node" func="cnt" op="equ" val="1">
                          <dgm:shape xmlns:r="http://schemas.openxmlformats.org/officeDocument/2006/relationships" type="circularArrow" r:blip="">
                            <dgm:adjLst>
                              <dgm:adj idx="1" val="0.1098"/>
                              <dgm:adj idx="2" val="19.0387"/>
                              <dgm:adj idx="3" val="75"/>
                              <dgm:adj idx="4" val="-135"/>
                              <dgm:adj idx="5" val="0.125"/>
                            </dgm:adjLst>
                          </dgm:shape>
                        </dgm:if>
                        <dgm:if name="Name69" axis="precedSib" ptType="node" func="cnt" op="equ" val="2">
                          <dgm:shape xmlns:r="http://schemas.openxmlformats.org/officeDocument/2006/relationships" type="leftCircularArrow" r:blip="">
                            <dgm:adjLst>
                              <dgm:adj idx="1" val="0.1098"/>
                              <dgm:adj idx="2" val="19.0387"/>
                              <dgm:adj idx="3" val="105"/>
                              <dgm:adj idx="4" val="-45"/>
                              <dgm:adj idx="5" val="0.125"/>
                            </dgm:adjLst>
                          </dgm:shape>
                        </dgm:if>
                        <dgm:if name="Name70" axis="precedSib" ptType="node" func="cnt" op="equ" val="3">
                          <dgm:shape xmlns:r="http://schemas.openxmlformats.org/officeDocument/2006/relationships" type="circularArrow" r:blip="">
                            <dgm:adjLst>
                              <dgm:adj idx="1" val="0.1098"/>
                              <dgm:adj idx="2" val="19.0387"/>
                              <dgm:adj idx="3" val="75"/>
                              <dgm:adj idx="4" val="-135"/>
                              <dgm:adj idx="5" val="0.125"/>
                            </dgm:adjLst>
                          </dgm:shape>
                        </dgm:if>
                        <dgm:if name="Name71" axis="precedSib" ptType="node" func="cnt" op="equ" val="4">
                          <dgm:shape xmlns:r="http://schemas.openxmlformats.org/officeDocument/2006/relationships" type="leftCircularArrow" r:blip="">
                            <dgm:adjLst>
                              <dgm:adj idx="1" val="0.1098"/>
                              <dgm:adj idx="2" val="19.0387"/>
                              <dgm:adj idx="3" val="105"/>
                              <dgm:adj idx="4" val="-45"/>
                              <dgm:adj idx="5" val="0.125"/>
                            </dgm:adjLst>
                          </dgm:shape>
                        </dgm:if>
                        <dgm:if name="Name72" axis="precedSib" ptType="node" func="cnt" op="equ" val="5">
                          <dgm:shape xmlns:r="http://schemas.openxmlformats.org/officeDocument/2006/relationships" type="circularArrow" r:blip="">
                            <dgm:adjLst>
                              <dgm:adj idx="1" val="0.1098"/>
                              <dgm:adj idx="2" val="19.0387"/>
                              <dgm:adj idx="3" val="75"/>
                              <dgm:adj idx="4" val="-135"/>
                              <dgm:adj idx="5" val="0.125"/>
                            </dgm:adjLst>
                          </dgm:shape>
                        </dgm:if>
                        <dgm:if name="Name73" axis="precedSib" ptType="node" func="cnt" op="equ" val="6">
                          <dgm:shape xmlns:r="http://schemas.openxmlformats.org/officeDocument/2006/relationships" type="blockArc" r:blip="">
                            <dgm:adjLst>
                              <dgm:adj idx="1" val="0"/>
                              <dgm:adj idx="2" val="-45"/>
                              <dgm:adj idx="3" val="0.1274"/>
                            </dgm:adjLst>
                          </dgm:shape>
                        </dgm:if>
                        <dgm:else name="Name74"/>
                      </dgm:choose>
                    </dgm:else>
                  </dgm:choose>
                </dgm:else>
              </dgm:choose>
            </dgm:else>
          </dgm:choose>
          <dgm:presOf/>
        </dgm:layoutNode>
      </dgm:forEach>
    </dgm:forEach>
    <dgm:forEach name="Name75" axis="ch" ptType="node" cnt="1">
      <dgm:layoutNode name="Accent1">
        <dgm:alg type="sp"/>
        <dgm:shape xmlns:r="http://schemas.openxmlformats.org/officeDocument/2006/relationships" r:blip="">
          <dgm:adjLst/>
        </dgm:shape>
        <dgm:presOf/>
        <dgm:constrLst/>
        <dgm:forEach name="Name76" ref="accentRepeat"/>
      </dgm:layoutNode>
      <dgm:choose name="Name77">
        <dgm:if name="Name78" axis="ch" ptType="node" func="cnt" op="gte" val="1">
          <dgm:layoutNode name="Child1"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79"/>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0" axis="ch" ptType="node" st="2" cnt="1">
      <dgm:layoutNode name="Accent2">
        <dgm:alg type="sp"/>
        <dgm:shape xmlns:r="http://schemas.openxmlformats.org/officeDocument/2006/relationships" r:blip="">
          <dgm:adjLst/>
        </dgm:shape>
        <dgm:presOf/>
        <dgm:constrLst/>
        <dgm:forEach name="Name81" ref="accentRepeat"/>
      </dgm:layoutNode>
      <dgm:choose name="Name82">
        <dgm:if name="Name83" axis="ch" ptType="node" func="cnt" op="gte" val="1">
          <dgm:layoutNode name="Child2"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4"/>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choose name="Name87">
        <dgm:if name="Name88" axis="ch" ptType="node" func="cnt" op="gte" val="1">
          <dgm:layoutNode name="Child3"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9"/>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0" axis="ch" ptType="node" st="4" cnt="1">
      <dgm:layoutNode name="Accent4">
        <dgm:alg type="sp"/>
        <dgm:shape xmlns:r="http://schemas.openxmlformats.org/officeDocument/2006/relationships" r:blip="">
          <dgm:adjLst/>
        </dgm:shape>
        <dgm:presOf/>
        <dgm:constrLst/>
        <dgm:forEach name="Name91" ref="accentRepeat"/>
      </dgm:layoutNode>
      <dgm:choose name="Name92">
        <dgm:if name="Name93" axis="ch" ptType="node" func="cnt" op="gte" val="1">
          <dgm:layoutNode name="Child4"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5" axis="ch" ptType="node" st="5" cnt="1">
      <dgm:layoutNode name="Accent5">
        <dgm:alg type="sp"/>
        <dgm:shape xmlns:r="http://schemas.openxmlformats.org/officeDocument/2006/relationships" r:blip="">
          <dgm:adjLst/>
        </dgm:shape>
        <dgm:presOf/>
        <dgm:constrLst/>
        <dgm:forEach name="Name96" ref="accentRepeat"/>
      </dgm:layoutNode>
      <dgm:choose name="Name97">
        <dgm:if name="Name98" axis="ch" ptType="node" func="cnt" op="gte" val="1">
          <dgm:layoutNode name="Child5"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9"/>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0" axis="ch" ptType="node" st="6" cnt="1">
      <dgm:layoutNode name="Accent6">
        <dgm:alg type="sp"/>
        <dgm:shape xmlns:r="http://schemas.openxmlformats.org/officeDocument/2006/relationships" r:blip="">
          <dgm:adjLst/>
        </dgm:shape>
        <dgm:presOf/>
        <dgm:constrLst/>
        <dgm:forEach name="Name101" ref="accentRepeat"/>
      </dgm:layoutNode>
      <dgm:choose name="Name102">
        <dgm:if name="Name103" axis="ch" ptType="node" func="cnt" op="gte" val="1">
          <dgm:layoutNode name="Child6"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4"/>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5" axis="ch" ptType="node" st="7" cnt="1">
      <dgm:layoutNode name="Accent7">
        <dgm:alg type="sp"/>
        <dgm:shape xmlns:r="http://schemas.openxmlformats.org/officeDocument/2006/relationships" r:blip="">
          <dgm:adjLst/>
        </dgm:shape>
        <dgm:presOf/>
        <dgm:constrLst/>
        <dgm:forEach name="Name106" ref="accentRepeat"/>
      </dgm:layoutNode>
      <dgm:choose name="Name107">
        <dgm:if name="Name108" axis="ch" ptType="node" func="cnt" op="gte" val="1">
          <dgm:layoutNode name="Child7"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9"/>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layoutNode>
</dgm:layoutDef>
</file>

<file path=ppt/diagrams/layout12.xml><?xml version="1.0" encoding="utf-8"?>
<dgm:layoutDef xmlns:dgm="http://schemas.openxmlformats.org/drawingml/2006/diagram" xmlns:a="http://schemas.openxmlformats.org/drawingml/2006/main" uniqueId="urn:microsoft.com/office/officeart/2005/8/layout/hProcess10">
  <dgm:title val=""/>
  <dgm:desc val=""/>
  <dgm:catLst>
    <dgm:cat type="process" pri="3000"/>
    <dgm:cat type="picture" pri="30000"/>
    <dgm:cat type="pictureconvert" pri="3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op="equ" fact="0.3333"/>
      <dgm:constr type="primFontSz" for="des" forName="txNode" op="equ" val="65"/>
      <dgm:constr type="primFontSz" for="des" forName="connTx" op="equ" val="55"/>
      <dgm:constr type="primFontSz" for="des" forName="connTx" refType="primFontSz" refFor="des" refForName="txNode" op="lte" fact="0.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imagSh"/>
              <dgm:constr type="w" for="ch" forName="imagSh" refType="w" fact="0.86"/>
              <dgm:constr type="t" for="ch" forName="imagSh"/>
              <dgm:constr type="h" for="ch" forName="imagSh" refType="w" refFor="ch" refForName="imagSh"/>
              <dgm:constr type="l" for="ch" forName="txNode" refType="w" fact="0.14"/>
              <dgm:constr type="w" for="ch" forName="txNode" refType="w" refFor="ch" refForName="imagSh"/>
              <dgm:constr type="t" for="ch" forName="txNode" refType="h" refFor="ch" refForName="imagSh" fact="0.6"/>
              <dgm:constr type="h" for="ch" forName="txNode" refType="h" refFor="ch" refForName="imagSh"/>
            </dgm:constrLst>
          </dgm:if>
          <dgm:else name="Name7">
            <dgm:constrLst>
              <dgm:constr type="l" for="ch" forName="imagSh" refType="w" fact="0.14"/>
              <dgm:constr type="w" for="ch" forName="imagSh" refType="w" fact="0.86"/>
              <dgm:constr type="t" for="ch" forName="imagSh"/>
              <dgm:constr type="h" for="ch" forName="imagSh" refType="w" refFor="ch" refForName="imagSh"/>
              <dgm:constr type="l" for="ch" forName="txNode"/>
              <dgm:constr type="w" for="ch" forName="txNode" refType="w" refFor="ch" refForName="imagSh"/>
              <dgm:constr type="t" for="ch" forName="txNode" refType="h" refFor="ch" refForName="imagSh" fact="0.6"/>
              <dgm:constr type="h" for="ch" forName="txNode" refType="h" refFor="ch" refForName="imagSh"/>
            </dgm:constrLst>
          </dgm:else>
        </dgm:choose>
        <dgm:ruleLst/>
        <dgm:layoutNode name="imagSh" styleLbl="bgImgPlace1">
          <dgm:alg type="sp"/>
          <dgm:shape xmlns:r="http://schemas.openxmlformats.org/officeDocument/2006/relationships" type="roundRect" r:blip="" blipPhldr="1">
            <dgm:adjLst>
              <dgm:adj idx="1" val="0.1"/>
            </dgm:adjLst>
          </dgm:shape>
          <dgm:presOf/>
          <dgm:constrLst/>
          <dgm:ruleLst/>
        </dgm:layoutNode>
        <dgm:layoutNode name="txNode" styleLbl="node1">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sibTransForEach" axis="followSib" ptType="sibTrans" cnt="1">
        <dgm:layoutNode name="sibTrans">
          <dgm:alg type="conn">
            <dgm:param type="begPts" val="auto"/>
            <dgm:param type="endPts" val="auto"/>
            <dgm:param type="srcNode" val="imagSh"/>
            <dgm:param type="dstNode" val="imagSh"/>
          </dgm:alg>
          <dgm:shape xmlns:r="http://schemas.openxmlformats.org/officeDocument/2006/relationships" type="conn" r:blip="">
            <dgm:adjLst/>
          </dgm:shape>
          <dgm:presOf axis="self"/>
          <dgm:constrLst>
            <dgm:constr type="h" refType="w" fact="0.62"/>
            <dgm:constr type="connDist"/>
            <dgm:constr type="begPad" refType="connDist" fact="0.35"/>
            <dgm:constr type="endPad" refType="connDist" fact="0.3"/>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14.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15.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layout16.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17.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18.xml><?xml version="1.0" encoding="utf-8"?>
<dgm:layoutDef xmlns:dgm="http://schemas.openxmlformats.org/drawingml/2006/diagram" xmlns:a="http://schemas.openxmlformats.org/drawingml/2006/main" uniqueId="urn:microsoft.com/office/officeart/2005/8/layout/arrow2">
  <dgm:title val=""/>
  <dgm:desc val=""/>
  <dgm:catLst>
    <dgm:cat type="process" pri="2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arrowDiagram">
    <dgm:varLst>
      <dgm:chMax val="5"/>
      <dgm:dir/>
      <dgm:resizeHandles val="exact"/>
    </dgm:varLst>
    <dgm:alg type="composite">
      <dgm:param type="ar" val="1.6"/>
    </dgm:alg>
    <dgm:shape xmlns:r="http://schemas.openxmlformats.org/officeDocument/2006/relationships" r:blip="">
      <dgm:adjLst/>
    </dgm:shape>
    <dgm:presOf/>
    <dgm:constrLst>
      <dgm:constr type="l" for="ch" forName="arrow"/>
      <dgm:constr type="t" for="ch" forName="arrow"/>
      <dgm:constr type="w" for="ch" forName="arrow" refType="w"/>
      <dgm:constr type="h" for="ch" forName="arrow" refType="h"/>
      <dgm:constr type="ctrX" for="ch" forName="arrowDiagram1" refType="w" fact="0.5"/>
      <dgm:constr type="ctrY" for="ch" forName="arrowDiagram1" refType="h" fact="0.5"/>
      <dgm:constr type="w" for="ch" forName="arrowDiagram1" refType="w"/>
      <dgm:constr type="h" for="ch" forName="arrowDiagram1" refType="h"/>
      <dgm:constr type="ctrX" for="ch" forName="arrowDiagram2" refType="w" fact="0.5"/>
      <dgm:constr type="ctrY" for="ch" forName="arrowDiagram2" refType="h" fact="0.5"/>
      <dgm:constr type="w" for="ch" forName="arrowDiagram2" refType="w"/>
      <dgm:constr type="h" for="ch" forName="arrowDiagram2" refType="h"/>
      <dgm:constr type="ctrX" for="ch" forName="arrowDiagram3" refType="w" fact="0.5"/>
      <dgm:constr type="ctrY" for="ch" forName="arrowDiagram3" refType="h" fact="0.5"/>
      <dgm:constr type="w" for="ch" forName="arrowDiagram3" refType="w"/>
      <dgm:constr type="h" for="ch" forName="arrowDiagram3" refType="h"/>
      <dgm:constr type="ctrX" for="ch" forName="arrowDiagram4" refType="w" fact="0.5"/>
      <dgm:constr type="ctrY" for="ch" forName="arrowDiagram4" refType="h" fact="0.5"/>
      <dgm:constr type="w" for="ch" forName="arrowDiagram4" refType="w"/>
      <dgm:constr type="h" for="ch" forName="arrowDiagram4" refType="h"/>
      <dgm:constr type="ctrX" for="ch" forName="arrowDiagram5" refType="w" fact="0.5"/>
      <dgm:constr type="ctrY" for="ch" forName="arrowDiagram5" refType="h" fact="0.5"/>
      <dgm:constr type="w" for="ch" forName="arrowDiagram5" refType="w"/>
      <dgm:constr type="h" for="ch" forName="arrowDiagram5" refType="h"/>
    </dgm:constrLst>
    <dgm:ruleLst/>
    <dgm:choose name="Name0">
      <dgm:if name="Name1" axis="ch" ptType="node" func="cnt" op="gte" val="1">
        <dgm:layoutNode name="arrow" styleLbl="bgShp">
          <dgm:alg type="sp"/>
          <dgm:shape xmlns:r="http://schemas.openxmlformats.org/officeDocument/2006/relationships" type="swooshArrow" r:blip="">
            <dgm:adjLst>
              <dgm:adj idx="2" val="0.25"/>
            </dgm:adjLst>
          </dgm:shape>
          <dgm:presOf/>
          <dgm:constrLst/>
          <dgm:ruleLst/>
        </dgm:layoutNode>
        <dgm:choose name="Name2">
          <dgm:if name="Name3" axis="ch" ptType="node" func="cnt" op="lt" val="1"/>
          <dgm:if name="Name4" axis="ch" ptType="node" func="cnt" op="equ" val="1">
            <dgm:layoutNode name="arrowDiagram1">
              <dgm:varLst>
                <dgm:bulletEnabled val="1"/>
              </dgm:varLst>
              <dgm:alg type="composite">
                <dgm:param type="vertAlign" val="none"/>
                <dgm:param type="horzAlign" val="none"/>
              </dgm:alg>
              <dgm:shape xmlns:r="http://schemas.openxmlformats.org/officeDocument/2006/relationships" r:blip="">
                <dgm:adjLst/>
              </dgm:shape>
              <dgm:presOf/>
              <dgm:constrLst>
                <dgm:constr type="ctrX" for="ch" forName="bullet1" refType="w" fact="0.8"/>
                <dgm:constr type="ctrY" for="ch" forName="bullet1" refType="h" fact="0.262"/>
                <dgm:constr type="w" for="ch" forName="bullet1" refType="w" fact="0.074"/>
                <dgm:constr type="h" for="ch" forName="bullet1" refType="w" refFor="ch" refForName="bullet1"/>
                <dgm:constr type="r" for="ch" forName="textBox1" refType="ctrX" refFor="ch" refForName="bullet1"/>
                <dgm:constr type="t" for="ch" forName="textBox1" refType="ctrY" refFor="ch" refForName="bullet1"/>
                <dgm:constr type="w" for="ch" forName="textBox1" refType="w" fact="0.4"/>
                <dgm:constr type="h" for="ch" forName="textBox1" refType="h" fact="0.738"/>
                <dgm:constr type="userA" refType="h" refFor="ch" refForName="bullet1" fact="0.53"/>
                <dgm:constr type="rMarg" for="ch" forName="textBox1" refType="userA" fact="2.834"/>
                <dgm:constr type="primFontSz" for="ch" ptType="node" op="equ" val="65"/>
              </dgm:constrLst>
              <dgm:ruleLst/>
              <dgm:forEach name="Name5" axis="ch" ptType="node" cnt="1">
                <dgm:layoutNode name="bullet1" styleLbl="node1">
                  <dgm:alg type="sp"/>
                  <dgm:shape xmlns:r="http://schemas.openxmlformats.org/officeDocument/2006/relationships" type="ellipse" r:blip="">
                    <dgm:adjLst/>
                  </dgm:shape>
                  <dgm:presOf/>
                  <dgm:constrLst/>
                  <dgm:ruleLst/>
                </dgm:layoutNode>
                <dgm:layoutNode name="textBox1" styleLbl="revTx">
                  <dgm:varLst>
                    <dgm:bulletEnabled val="1"/>
                  </dgm:varLst>
                  <dgm:alg type="tx">
                    <dgm:param type="txAnchorVert" val="t"/>
                    <dgm:param type="parTxLTRAlign" val="r"/>
                    <dgm:param type="parTxRTLAlign" val="r"/>
                  </dgm:alg>
                  <dgm:shape xmlns:r="http://schemas.openxmlformats.org/officeDocument/2006/relationships" type="round2DiagRect" r:blip="">
                    <dgm:adjLst/>
                  </dgm:shape>
                  <dgm:presOf axis="desOrSelf" ptType="node"/>
                  <dgm:constrLst>
                    <dgm:constr type="lMarg"/>
                    <dgm:constr type="tMarg"/>
                    <dgm:constr type="bMarg"/>
                  </dgm:constrLst>
                  <dgm:ruleLst>
                    <dgm:rule type="primFontSz" val="5" fact="NaN" max="NaN"/>
                  </dgm:ruleLst>
                </dgm:layoutNode>
              </dgm:forEach>
            </dgm:layoutNode>
          </dgm:if>
          <dgm:if name="Name6" axis="ch" ptType="node" func="cnt" op="equ" val="2">
            <dgm:layoutNode name="arrowDiagram2">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ctrX" for="ch" forName="bullet2a" refType="w" fact="0.25"/>
                    <dgm:constr type="ctrY" for="ch" forName="bullet2a" refType="h" fact="0.573"/>
                    <dgm:constr type="w" for="ch" forName="bullet2a" refType="w" fact="0.035"/>
                    <dgm:constr type="h" for="ch" forName="bullet2a" refType="w" refFor="ch" refForName="bullet2a"/>
                    <dgm:constr type="l" for="ch" forName="textBox2a" refType="ctrX" refFor="ch" refForName="bullet2a"/>
                    <dgm:constr type="t" for="ch" forName="textBox2a" refType="ctrY" refFor="ch" refForName="bullet2a"/>
                    <dgm:constr type="w" for="ch" forName="textBox2a" refType="w" fact="0.325"/>
                    <dgm:constr type="h" for="ch" forName="textBox2a" refType="h" fact="0.427"/>
                    <dgm:constr type="userA" refType="h" refFor="ch" refForName="bullet2a" fact="0.53"/>
                    <dgm:constr type="l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l" for="ch" forName="textBox2b" refType="ctrX" refFor="ch" refForName="bullet2b"/>
                    <dgm:constr type="t" for="ch" forName="textBox2b" refType="ctrY" refFor="ch" refForName="bullet2b"/>
                    <dgm:constr type="w" for="ch" forName="textBox2b" refType="w" fact="0.325"/>
                    <dgm:constr type="h" for="ch" forName="textBox2b" refType="h" fact="0.662"/>
                    <dgm:constr type="userB" refType="h" refFor="ch" refForName="bullet2b" fact="0.53"/>
                    <dgm:constr type="lMarg" for="ch" forName="textBox2b" refType="userB" fact="2.834"/>
                    <dgm:constr type="primFontSz" for="ch" ptType="node" op="equ" val="65"/>
                  </dgm:constrLst>
                </dgm:if>
                <dgm:else name="Name9">
                  <dgm:constrLst>
                    <dgm:constr type="ctrX" for="ch" forName="bullet2a" refType="w" fact="0.25"/>
                    <dgm:constr type="ctrY" for="ch" forName="bullet2a" refType="h" fact="0.573"/>
                    <dgm:constr type="w" for="ch" forName="bullet2a" refType="w" fact="0.035"/>
                    <dgm:constr type="h" for="ch" forName="bullet2a" refType="w" refFor="ch" refForName="bullet2a"/>
                    <dgm:constr type="r" for="ch" forName="textBox2a" refType="ctrX" refFor="ch" refForName="bullet2a"/>
                    <dgm:constr type="b" for="ch" forName="textBox2a" refType="ctrY" refFor="ch" refForName="bullet2a"/>
                    <dgm:constr type="w" for="ch" forName="textBox2a" refType="w" fact="0.25"/>
                    <dgm:constr type="h" for="ch" forName="textBox2a" refType="h" fact="0.573"/>
                    <dgm:constr type="userA" refType="h" refFor="ch" refForName="bullet2a" fact="0.53"/>
                    <dgm:constr type="r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r" for="ch" forName="textBox2b" refType="ctrX" refFor="ch" refForName="bullet2b"/>
                    <dgm:constr type="b" for="ch" forName="textBox2b" refType="ctrY" refFor="ch" refForName="bullet2b"/>
                    <dgm:constr type="w" for="ch" forName="textBox2b" refType="w" fact="0.28"/>
                    <dgm:constr type="h" for="ch" forName="textBox2b" refType="h" fact="0.338"/>
                    <dgm:constr type="userB" refType="h" refFor="ch" refForName="bullet2b" fact="0.53"/>
                    <dgm:constr type="rMarg" for="ch" forName="textBox2b" refType="userB" fact="2.834"/>
                    <dgm:constr type="primFontSz" for="ch" ptType="node" op="equ" val="65"/>
                  </dgm:constrLst>
                </dgm:else>
              </dgm:choose>
              <dgm:ruleLst/>
              <dgm:forEach name="Name10" axis="ch" ptType="node" cnt="1">
                <dgm:layoutNode name="bullet2a" styleLbl="node1">
                  <dgm:alg type="sp"/>
                  <dgm:shape xmlns:r="http://schemas.openxmlformats.org/officeDocument/2006/relationships" type="ellipse" r:blip="">
                    <dgm:adjLst/>
                  </dgm:shape>
                  <dgm:presOf/>
                  <dgm:constrLst/>
                  <dgm:ruleLst/>
                </dgm:layoutNode>
                <dgm:layoutNode name="textBox2a" styleLbl="revTx">
                  <dgm:varLst>
                    <dgm:bulletEnabled val="1"/>
                  </dgm:varLst>
                  <dgm:choose name="Name11">
                    <dgm:if name="Name12" func="var" arg="dir" op="equ" val="norm">
                      <dgm:choose name="Name13">
                        <dgm:if name="Name14" axis="root des" ptType="all node" func="maxDepth" op="gt" val="1">
                          <dgm:alg type="tx">
                            <dgm:param type="txAnchorVert" val="t"/>
                            <dgm:param type="parTxLTRAlign" val="l"/>
                            <dgm:param type="parTxRTLAlign" val="r"/>
                          </dgm:alg>
                        </dgm:if>
                        <dgm:else name="Name15">
                          <dgm:alg type="tx">
                            <dgm:param type="txAnchorVert" val="t"/>
                            <dgm:param type="parTxLTRAlign" val="l"/>
                            <dgm:param type="parTxRTLAlign" val="l"/>
                          </dgm:alg>
                        </dgm:else>
                      </dgm:choose>
                    </dgm:if>
                    <dgm:else name="Name16">
                      <dgm:choose name="Name17">
                        <dgm:if name="Name18" axis="root des" ptType="all node" func="maxDepth" op="gt" val="1">
                          <dgm:alg type="tx">
                            <dgm:param type="txAnchorVert" val="b"/>
                            <dgm:param type="txAnchorVertCh" val="b"/>
                            <dgm:param type="parTxLTRAlign" val="l"/>
                            <dgm:param type="parTxRTLAlign" val="r"/>
                          </dgm:alg>
                        </dgm:if>
                        <dgm:else name="Name1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
                    <dgm:if name="Name21" func="var" arg="dir" op="equ" val="norm">
                      <dgm:constrLst>
                        <dgm:constr type="rMarg"/>
                        <dgm:constr type="tMarg"/>
                        <dgm:constr type="bMarg"/>
                      </dgm:constrLst>
                    </dgm:if>
                    <dgm:else name="Name22">
                      <dgm:constrLst>
                        <dgm:constr type="lMarg"/>
                        <dgm:constr type="tMarg"/>
                        <dgm:constr type="bMarg"/>
                      </dgm:constrLst>
                    </dgm:else>
                  </dgm:choose>
                  <dgm:ruleLst>
                    <dgm:rule type="primFontSz" val="5" fact="NaN" max="NaN"/>
                  </dgm:ruleLst>
                </dgm:layoutNode>
              </dgm:forEach>
              <dgm:forEach name="Name23" axis="ch" ptType="node" st="2" cnt="1">
                <dgm:layoutNode name="bullet2b" styleLbl="node1">
                  <dgm:alg type="sp"/>
                  <dgm:shape xmlns:r="http://schemas.openxmlformats.org/officeDocument/2006/relationships" type="ellipse" r:blip="">
                    <dgm:adjLst/>
                  </dgm:shape>
                  <dgm:presOf/>
                  <dgm:constrLst/>
                  <dgm:ruleLst/>
                </dgm:layoutNode>
                <dgm:layoutNode name="textBox2b" styleLbl="revTx">
                  <dgm:varLst>
                    <dgm:bulletEnabled val="1"/>
                  </dgm:varLst>
                  <dgm:choose name="Name24">
                    <dgm:if name="Name25" func="var" arg="dir" op="equ" val="norm">
                      <dgm:choose name="Name26">
                        <dgm:if name="Name27" axis="root des" ptType="all node" func="maxDepth" op="gt" val="1">
                          <dgm:alg type="tx">
                            <dgm:param type="txAnchorVert" val="t"/>
                            <dgm:param type="parTxLTRAlign" val="l"/>
                            <dgm:param type="parTxRTLAlign" val="r"/>
                          </dgm:alg>
                        </dgm:if>
                        <dgm:else name="Name28">
                          <dgm:alg type="tx">
                            <dgm:param type="txAnchorVert" val="t"/>
                            <dgm:param type="parTxLTRAlign" val="l"/>
                            <dgm:param type="parTxRTLAlign" val="l"/>
                          </dgm:alg>
                        </dgm:else>
                      </dgm:choose>
                    </dgm:if>
                    <dgm:else name="Name29">
                      <dgm:choose name="Name30">
                        <dgm:if name="Name31" axis="root des" ptType="all node" func="maxDepth" op="gt" val="1">
                          <dgm:alg type="tx">
                            <dgm:param type="txAnchorVert" val="b"/>
                            <dgm:param type="txAnchorVertCh" val="b"/>
                            <dgm:param type="parTxLTRAlign" val="l"/>
                            <dgm:param type="parTxRTLAlign" val="r"/>
                          </dgm:alg>
                        </dgm:if>
                        <dgm:else name="Name3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33">
                    <dgm:if name="Name34" func="var" arg="dir" op="equ" val="norm">
                      <dgm:constrLst>
                        <dgm:constr type="rMarg"/>
                        <dgm:constr type="tMarg"/>
                        <dgm:constr type="bMarg"/>
                      </dgm:constrLst>
                    </dgm:if>
                    <dgm:else name="Name35">
                      <dgm:constrLst>
                        <dgm:constr type="lMarg"/>
                        <dgm:constr type="tMarg"/>
                        <dgm:constr type="bMarg"/>
                      </dgm:constrLst>
                    </dgm:else>
                  </dgm:choose>
                  <dgm:ruleLst>
                    <dgm:rule type="primFontSz" val="5" fact="NaN" max="NaN"/>
                  </dgm:ruleLst>
                </dgm:layoutNode>
              </dgm:forEach>
            </dgm:layoutNode>
          </dgm:if>
          <dgm:if name="Name36" axis="ch" ptType="node" func="cnt" op="equ" val="3">
            <dgm:layoutNode name="arrowDiagram3">
              <dgm:alg type="composite">
                <dgm:param type="vertAlign" val="none"/>
                <dgm:param type="horzAlign" val="none"/>
              </dgm:alg>
              <dgm:shape xmlns:r="http://schemas.openxmlformats.org/officeDocument/2006/relationships" r:blip="">
                <dgm:adjLst/>
              </dgm:shape>
              <dgm:presOf/>
              <dgm:choose name="Name37">
                <dgm:if name="Name38" func="var" arg="dir" op="equ" val="norm">
                  <dgm:constrLst>
                    <dgm:constr type="ctrX" for="ch" forName="bullet3a" refType="w" fact="0.14"/>
                    <dgm:constr type="ctrY" for="ch" forName="bullet3a" refType="h" fact="0.711"/>
                    <dgm:constr type="w" for="ch" forName="bullet3a" refType="w" fact="0.026"/>
                    <dgm:constr type="h" for="ch" forName="bullet3a" refType="w" refFor="ch" refForName="bullet3a"/>
                    <dgm:constr type="l" for="ch" forName="textBox3a" refType="ctrX" refFor="ch" refForName="bullet3a"/>
                    <dgm:constr type="t" for="ch" forName="textBox3a" refType="ctrY" refFor="ch" refForName="bullet3a"/>
                    <dgm:constr type="w" for="ch" forName="textBox3a" refType="w" fact="0.233"/>
                    <dgm:constr type="h" for="ch" forName="textBox3a" refType="h" fact="0.289"/>
                    <dgm:constr type="userA" refType="h" refFor="ch" refForName="bullet3a" fact="0.53"/>
                    <dgm:constr type="l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l" for="ch" forName="textBox3b" refType="ctrX" refFor="ch" refForName="bullet3b"/>
                    <dgm:constr type="t" for="ch" forName="textBox3b" refType="ctrY" refFor="ch" refForName="bullet3b"/>
                    <dgm:constr type="w" for="ch" forName="textBox3b" refType="w" fact="0.24"/>
                    <dgm:constr type="h" for="ch" forName="textBox3b" refType="h" fact="0.544"/>
                    <dgm:constr type="userB" refType="h" refFor="ch" refForName="bullet3b" fact="0.53"/>
                    <dgm:constr type="l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l" for="ch" forName="textBox3c" refType="ctrX" refFor="ch" refForName="bullet3c"/>
                    <dgm:constr type="t" for="ch" forName="textBox3c" refType="ctrY" refFor="ch" refForName="bullet3c"/>
                    <dgm:constr type="w" for="ch" forName="textBox3c" refType="w" fact="0.24"/>
                    <dgm:constr type="h" for="ch" forName="textBox3c" refType="h" fact="0.695"/>
                    <dgm:constr type="userC" refType="h" refFor="ch" refForName="bullet3c" fact="0.53"/>
                    <dgm:constr type="lMarg" for="ch" forName="textBox3c" refType="userC" fact="2.834"/>
                    <dgm:constr type="primFontSz" for="ch" ptType="node" op="equ" val="65"/>
                  </dgm:constrLst>
                </dgm:if>
                <dgm:else name="Name39">
                  <dgm:constrLst>
                    <dgm:constr type="ctrX" for="ch" forName="bullet3a" refType="w" fact="0.14"/>
                    <dgm:constr type="ctrY" for="ch" forName="bullet3a" refType="h" fact="0.711"/>
                    <dgm:constr type="w" for="ch" forName="bullet3a" refType="w" fact="0.026"/>
                    <dgm:constr type="h" for="ch" forName="bullet3a" refType="w" refFor="ch" refForName="bullet3a"/>
                    <dgm:constr type="r" for="ch" forName="textBox3a" refType="ctrX" refFor="ch" refForName="bullet3a"/>
                    <dgm:constr type="b" for="ch" forName="textBox3a" refType="ctrY" refFor="ch" refForName="bullet3a"/>
                    <dgm:constr type="w" for="ch" forName="textBox3a" refType="w" fact="0.14"/>
                    <dgm:constr type="h" for="ch" forName="textBox3a" refType="h" fact="0.711"/>
                    <dgm:constr type="userA" refType="h" refFor="ch" refForName="bullet3a" fact="0.53"/>
                    <dgm:constr type="r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r" for="ch" forName="textBox3b" refType="ctrX" refFor="ch" refForName="bullet3b"/>
                    <dgm:constr type="b" for="ch" forName="textBox3b" refType="ctrY" refFor="ch" refForName="bullet3b"/>
                    <dgm:constr type="w" for="ch" forName="textBox3b" refType="w" fact="0.24"/>
                    <dgm:constr type="h" for="ch" forName="textBox3b" refType="h" fact="0.456"/>
                    <dgm:constr type="userB" refType="h" refFor="ch" refForName="bullet3b" fact="0.53"/>
                    <dgm:constr type="r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r" for="ch" forName="textBox3c" refType="ctrX" refFor="ch" refForName="bullet3c"/>
                    <dgm:constr type="b" for="ch" forName="textBox3c" refType="ctrY" refFor="ch" refForName="bullet3c"/>
                    <dgm:constr type="w" for="ch" forName="textBox3c" refType="w" fact="0.24"/>
                    <dgm:constr type="h" for="ch" forName="textBox3c" refType="h" fact="0.305"/>
                    <dgm:constr type="userC" refType="h" refFor="ch" refForName="bullet3c" fact="0.53"/>
                    <dgm:constr type="rMarg" for="ch" forName="textBox3c" refType="userC" fact="2.834"/>
                    <dgm:constr type="primFontSz" for="ch" ptType="node" op="equ" val="65"/>
                  </dgm:constrLst>
                </dgm:else>
              </dgm:choose>
              <dgm:ruleLst/>
              <dgm:forEach name="Name40" axis="ch" ptType="node" cnt="1">
                <dgm:layoutNode name="bullet3a" styleLbl="node1">
                  <dgm:alg type="sp"/>
                  <dgm:shape xmlns:r="http://schemas.openxmlformats.org/officeDocument/2006/relationships" type="ellipse" r:blip="">
                    <dgm:adjLst/>
                  </dgm:shape>
                  <dgm:presOf/>
                  <dgm:constrLst/>
                  <dgm:ruleLst/>
                </dgm:layoutNode>
                <dgm:layoutNode name="textBox3a" styleLbl="revTx">
                  <dgm:varLst>
                    <dgm:bulletEnabled val="1"/>
                  </dgm:varLst>
                  <dgm:choose name="Name41">
                    <dgm:if name="Name42" func="var" arg="dir" op="equ" val="norm">
                      <dgm:choose name="Name43">
                        <dgm:if name="Name44" axis="root des" ptType="all node" func="maxDepth" op="gt" val="1">
                          <dgm:alg type="tx">
                            <dgm:param type="txAnchorVert" val="t"/>
                            <dgm:param type="parTxLTRAlign" val="l"/>
                            <dgm:param type="parTxRTLAlign" val="r"/>
                          </dgm:alg>
                        </dgm:if>
                        <dgm:else name="Name45">
                          <dgm:alg type="tx">
                            <dgm:param type="txAnchorVert" val="t"/>
                            <dgm:param type="parTxLTRAlign" val="l"/>
                            <dgm:param type="parTxRTLAlign" val="l"/>
                          </dgm:alg>
                        </dgm:else>
                      </dgm:choose>
                    </dgm:if>
                    <dgm:else name="Name46">
                      <dgm:choose name="Name47">
                        <dgm:if name="Name48" axis="root des" ptType="all node" func="maxDepth" op="gt" val="1">
                          <dgm:alg type="tx">
                            <dgm:param type="txAnchorVert" val="b"/>
                            <dgm:param type="txAnchorVertCh" val="b"/>
                            <dgm:param type="parTxLTRAlign" val="l"/>
                            <dgm:param type="parTxRTLAlign" val="r"/>
                          </dgm:alg>
                        </dgm:if>
                        <dgm:else name="Name4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50">
                    <dgm:if name="Name51" func="var" arg="dir" op="equ" val="norm">
                      <dgm:constrLst>
                        <dgm:constr type="rMarg"/>
                        <dgm:constr type="tMarg"/>
                        <dgm:constr type="bMarg"/>
                      </dgm:constrLst>
                    </dgm:if>
                    <dgm:else name="Name52">
                      <dgm:constrLst>
                        <dgm:constr type="lMarg"/>
                        <dgm:constr type="tMarg"/>
                        <dgm:constr type="bMarg"/>
                      </dgm:constrLst>
                    </dgm:else>
                  </dgm:choose>
                  <dgm:ruleLst>
                    <dgm:rule type="primFontSz" val="5" fact="NaN" max="NaN"/>
                  </dgm:ruleLst>
                </dgm:layoutNode>
              </dgm:forEach>
              <dgm:forEach name="Name53" axis="ch" ptType="node" st="2" cnt="1">
                <dgm:layoutNode name="bullet3b" styleLbl="node1">
                  <dgm:alg type="sp"/>
                  <dgm:shape xmlns:r="http://schemas.openxmlformats.org/officeDocument/2006/relationships" type="ellipse" r:blip="">
                    <dgm:adjLst/>
                  </dgm:shape>
                  <dgm:presOf/>
                  <dgm:constrLst/>
                  <dgm:ruleLst/>
                </dgm:layoutNode>
                <dgm:layoutNode name="textBox3b" styleLbl="revTx">
                  <dgm:varLst>
                    <dgm:bulletEnabled val="1"/>
                  </dgm:varLst>
                  <dgm:choose name="Name54">
                    <dgm:if name="Name55" func="var" arg="dir" op="equ" val="norm">
                      <dgm:choose name="Name56">
                        <dgm:if name="Name57" axis="root des" ptType="all node" func="maxDepth" op="gt" val="1">
                          <dgm:alg type="tx">
                            <dgm:param type="txAnchorVert" val="t"/>
                            <dgm:param type="parTxLTRAlign" val="l"/>
                            <dgm:param type="parTxRTLAlign" val="r"/>
                          </dgm:alg>
                        </dgm:if>
                        <dgm:else name="Name58">
                          <dgm:alg type="tx">
                            <dgm:param type="txAnchorVert" val="t"/>
                            <dgm:param type="parTxLTRAlign" val="l"/>
                            <dgm:param type="parTxRTLAlign" val="l"/>
                          </dgm:alg>
                        </dgm:else>
                      </dgm:choose>
                    </dgm:if>
                    <dgm:else name="Name59">
                      <dgm:choose name="Name60">
                        <dgm:if name="Name61" axis="root des" ptType="all node" func="maxDepth" op="gt" val="1">
                          <dgm:alg type="tx">
                            <dgm:param type="txAnchorVert" val="b"/>
                            <dgm:param type="txAnchorVertCh" val="b"/>
                            <dgm:param type="parTxLTRAlign" val="l"/>
                            <dgm:param type="parTxRTLAlign" val="r"/>
                          </dgm:alg>
                        </dgm:if>
                        <dgm:else name="Name6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63">
                    <dgm:if name="Name64" func="var" arg="dir" op="equ" val="norm">
                      <dgm:constrLst>
                        <dgm:constr type="rMarg"/>
                        <dgm:constr type="tMarg"/>
                        <dgm:constr type="bMarg"/>
                      </dgm:constrLst>
                    </dgm:if>
                    <dgm:else name="Name65">
                      <dgm:constrLst>
                        <dgm:constr type="lMarg"/>
                        <dgm:constr type="tMarg"/>
                        <dgm:constr type="bMarg"/>
                      </dgm:constrLst>
                    </dgm:else>
                  </dgm:choose>
                  <dgm:ruleLst>
                    <dgm:rule type="primFontSz" val="5" fact="NaN" max="NaN"/>
                  </dgm:ruleLst>
                </dgm:layoutNode>
              </dgm:forEach>
              <dgm:forEach name="Name66" axis="ch" ptType="node" st="3" cnt="1">
                <dgm:layoutNode name="bullet3c" styleLbl="node1">
                  <dgm:alg type="sp"/>
                  <dgm:shape xmlns:r="http://schemas.openxmlformats.org/officeDocument/2006/relationships" type="ellipse" r:blip="">
                    <dgm:adjLst/>
                  </dgm:shape>
                  <dgm:presOf/>
                  <dgm:constrLst/>
                  <dgm:ruleLst/>
                </dgm:layoutNode>
                <dgm:layoutNode name="textBox3c" styleLbl="revTx">
                  <dgm:varLst>
                    <dgm:bulletEnabled val="1"/>
                  </dgm:varLst>
                  <dgm:choose name="Name67">
                    <dgm:if name="Name68" func="var" arg="dir" op="equ" val="norm">
                      <dgm:choose name="Name69">
                        <dgm:if name="Name70" axis="root des" ptType="all node" func="maxDepth" op="gt" val="1">
                          <dgm:alg type="tx">
                            <dgm:param type="txAnchorVert" val="t"/>
                            <dgm:param type="parTxLTRAlign" val="l"/>
                            <dgm:param type="parTxRTLAlign" val="r"/>
                          </dgm:alg>
                        </dgm:if>
                        <dgm:else name="Name71">
                          <dgm:alg type="tx">
                            <dgm:param type="txAnchorVert" val="t"/>
                            <dgm:param type="parTxLTRAlign" val="l"/>
                            <dgm:param type="parTxRTLAlign" val="l"/>
                          </dgm:alg>
                        </dgm:else>
                      </dgm:choose>
                    </dgm:if>
                    <dgm:else name="Name72">
                      <dgm:choose name="Name73">
                        <dgm:if name="Name74" axis="root des" ptType="all node" func="maxDepth" op="gt" val="1">
                          <dgm:alg type="tx">
                            <dgm:param type="txAnchorVert" val="b"/>
                            <dgm:param type="txAnchorVertCh" val="b"/>
                            <dgm:param type="parTxLTRAlign" val="l"/>
                            <dgm:param type="parTxRTLAlign" val="r"/>
                          </dgm:alg>
                        </dgm:if>
                        <dgm:else name="Name7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76">
                    <dgm:if name="Name77" func="var" arg="dir" op="equ" val="norm">
                      <dgm:constrLst>
                        <dgm:constr type="rMarg"/>
                        <dgm:constr type="tMarg"/>
                        <dgm:constr type="bMarg"/>
                      </dgm:constrLst>
                    </dgm:if>
                    <dgm:else name="Name78">
                      <dgm:constrLst>
                        <dgm:constr type="lMarg"/>
                        <dgm:constr type="tMarg"/>
                        <dgm:constr type="bMarg"/>
                      </dgm:constrLst>
                    </dgm:else>
                  </dgm:choose>
                  <dgm:ruleLst>
                    <dgm:rule type="primFontSz" val="5" fact="NaN" max="NaN"/>
                  </dgm:ruleLst>
                </dgm:layoutNode>
              </dgm:forEach>
            </dgm:layoutNode>
          </dgm:if>
          <dgm:if name="Name79" axis="ch" ptType="node" func="cnt" op="equ" val="4">
            <dgm:layoutNode name="arrowDiagram4">
              <dgm:alg type="composite">
                <dgm:param type="vertAlign" val="none"/>
                <dgm:param type="horzAlign" val="none"/>
              </dgm:alg>
              <dgm:shape xmlns:r="http://schemas.openxmlformats.org/officeDocument/2006/relationships" r:blip="">
                <dgm:adjLst/>
              </dgm:shape>
              <dgm:presOf/>
              <dgm:choose name="Name80">
                <dgm:if name="Name81" func="var" arg="dir" op="equ" val="norm">
                  <dgm:constrLst>
                    <dgm:constr type="ctrX" for="ch" forName="bullet4a" refType="w" fact="0.11"/>
                    <dgm:constr type="ctrY" for="ch" forName="bullet4a" refType="h" fact="0.762"/>
                    <dgm:constr type="w" for="ch" forName="bullet4a" refType="w" fact="0.023"/>
                    <dgm:constr type="h" for="ch" forName="bullet4a" refType="w" refFor="ch" refForName="bullet4a"/>
                    <dgm:constr type="l" for="ch" forName="textBox4a" refType="ctrX" refFor="ch" refForName="bullet4a"/>
                    <dgm:constr type="t" for="ch" forName="textBox4a" refType="ctrY" refFor="ch" refForName="bullet4a"/>
                    <dgm:constr type="w" for="ch" forName="textBox4a" refType="w" fact="0.171"/>
                    <dgm:constr type="h" for="ch" forName="textBox4a" refType="h" fact="0.238"/>
                    <dgm:constr type="userA" refType="h" refFor="ch" refForName="bullet4a" fact="0.53"/>
                    <dgm:constr type="l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l" for="ch" forName="textBox4b" refType="ctrX" refFor="ch" refForName="bullet4b"/>
                    <dgm:constr type="t" for="ch" forName="textBox4b" refType="ctrY" refFor="ch" refForName="bullet4b"/>
                    <dgm:constr type="w" for="ch" forName="textBox4b" refType="w" fact="0.21"/>
                    <dgm:constr type="h" for="ch" forName="textBox4b" refType="h" fact="0.457"/>
                    <dgm:constr type="userB" refType="h" refFor="ch" refForName="bullet4b" fact="0.53"/>
                    <dgm:constr type="l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l" for="ch" forName="textBox4c" refType="ctrX" refFor="ch" refForName="bullet4c"/>
                    <dgm:constr type="t" for="ch" forName="textBox4c" refType="ctrY" refFor="ch" refForName="bullet4c"/>
                    <dgm:constr type="w" for="ch" forName="textBox4c" refType="w" fact="0.21"/>
                    <dgm:constr type="h" for="ch" forName="textBox4c" refType="h" fact="0.618"/>
                    <dgm:constr type="userC" refType="h" refFor="ch" refForName="bullet4c" fact="0.53"/>
                    <dgm:constr type="l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l" for="ch" forName="textBox4d" refType="ctrX" refFor="ch" refForName="bullet4d"/>
                    <dgm:constr type="t" for="ch" forName="textBox4d" refType="ctrY" refFor="ch" refForName="bullet4d"/>
                    <dgm:constr type="w" for="ch" forName="textBox4d" refType="w" fact="0.21"/>
                    <dgm:constr type="h" for="ch" forName="textBox4d" refType="h" fact="0.717"/>
                    <dgm:constr type="userD" refType="h" refFor="ch" refForName="bullet4d" fact="0.53"/>
                    <dgm:constr type="lMarg" for="ch" forName="textBox4d" refType="userD" fact="2.834"/>
                    <dgm:constr type="primFontSz" for="ch" ptType="node" op="equ" val="65"/>
                  </dgm:constrLst>
                </dgm:if>
                <dgm:else name="Name82">
                  <dgm:constrLst>
                    <dgm:constr type="ctrX" for="ch" forName="bullet4a" refType="w" fact="0.11"/>
                    <dgm:constr type="ctrY" for="ch" forName="bullet4a" refType="h" fact="0.762"/>
                    <dgm:constr type="w" for="ch" forName="bullet4a" refType="w" fact="0.023"/>
                    <dgm:constr type="h" for="ch" forName="bullet4a" refType="w" refFor="ch" refForName="bullet4a"/>
                    <dgm:constr type="r" for="ch" forName="textBox4a" refType="ctrX" refFor="ch" refForName="bullet4a"/>
                    <dgm:constr type="b" for="ch" forName="textBox4a" refType="ctrY" refFor="ch" refForName="bullet4a"/>
                    <dgm:constr type="w" for="ch" forName="textBox4a" refType="w" fact="0.11"/>
                    <dgm:constr type="h" for="ch" forName="textBox4a" refType="h" fact="0.762"/>
                    <dgm:constr type="userA" refType="h" refFor="ch" refForName="bullet4a" fact="0.53"/>
                    <dgm:constr type="r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r" for="ch" forName="textBox4b" refType="ctrX" refFor="ch" refForName="bullet4b"/>
                    <dgm:constr type="b" for="ch" forName="textBox4b" refType="ctrY" refFor="ch" refForName="bullet4b"/>
                    <dgm:constr type="w" for="ch" forName="textBox4b" refType="w" fact="0.171"/>
                    <dgm:constr type="h" for="ch" forName="textBox4b" refType="h" fact="0.543"/>
                    <dgm:constr type="userB" refType="h" refFor="ch" refForName="bullet4b" fact="0.53"/>
                    <dgm:constr type="r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r" for="ch" forName="textBox4c" refType="ctrX" refFor="ch" refForName="bullet4c"/>
                    <dgm:constr type="b" for="ch" forName="textBox4c" refType="ctrY" refFor="ch" refForName="bullet4c"/>
                    <dgm:constr type="w" for="ch" forName="textBox4c" refType="w" fact="0.21"/>
                    <dgm:constr type="h" for="ch" forName="textBox4c" refType="h" fact="0.382"/>
                    <dgm:constr type="userC" refType="h" refFor="ch" refForName="bullet4c" fact="0.53"/>
                    <dgm:constr type="r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r" for="ch" forName="textBox4d" refType="ctrX" refFor="ch" refForName="bullet4d"/>
                    <dgm:constr type="b" for="ch" forName="textBox4d" refType="ctrY" refFor="ch" refForName="bullet4d"/>
                    <dgm:constr type="w" for="ch" forName="textBox4d" refType="w" fact="0.21"/>
                    <dgm:constr type="h" for="ch" forName="textBox4d" refType="h" fact="0.283"/>
                    <dgm:constr type="userD" refType="h" refFor="ch" refForName="bullet4d" fact="0.53"/>
                    <dgm:constr type="rMarg" for="ch" forName="textBox4d" refType="userD" fact="2.834"/>
                    <dgm:constr type="primFontSz" for="ch" ptType="node" op="equ" val="65"/>
                  </dgm:constrLst>
                </dgm:else>
              </dgm:choose>
              <dgm:ruleLst/>
              <dgm:forEach name="Name83" axis="ch" ptType="node" cnt="1">
                <dgm:layoutNode name="bullet4a" styleLbl="node1">
                  <dgm:alg type="sp"/>
                  <dgm:shape xmlns:r="http://schemas.openxmlformats.org/officeDocument/2006/relationships" type="ellipse" r:blip="">
                    <dgm:adjLst/>
                  </dgm:shape>
                  <dgm:presOf/>
                  <dgm:constrLst/>
                  <dgm:ruleLst/>
                </dgm:layoutNode>
                <dgm:layoutNode name="textBox4a" styleLbl="revTx">
                  <dgm:varLst>
                    <dgm:bulletEnabled val="1"/>
                  </dgm:varLst>
                  <dgm:choose name="Name84">
                    <dgm:if name="Name85" func="var" arg="dir" op="equ" val="norm">
                      <dgm:choose name="Name86">
                        <dgm:if name="Name87" axis="root des" ptType="all node" func="maxDepth" op="gt" val="1">
                          <dgm:alg type="tx">
                            <dgm:param type="txAnchorVert" val="t"/>
                            <dgm:param type="parTxLTRAlign" val="l"/>
                            <dgm:param type="parTxRTLAlign" val="r"/>
                          </dgm:alg>
                        </dgm:if>
                        <dgm:else name="Name88">
                          <dgm:alg type="tx">
                            <dgm:param type="txAnchorVert" val="t"/>
                            <dgm:param type="parTxLTRAlign" val="l"/>
                            <dgm:param type="parTxRTLAlign" val="l"/>
                          </dgm:alg>
                        </dgm:else>
                      </dgm:choose>
                    </dgm:if>
                    <dgm:else name="Name89">
                      <dgm:choose name="Name90">
                        <dgm:if name="Name91" axis="root des" ptType="all node" func="maxDepth" op="gt" val="1">
                          <dgm:alg type="tx">
                            <dgm:param type="txAnchorVert" val="b"/>
                            <dgm:param type="txAnchorVertCh" val="b"/>
                            <dgm:param type="parTxLTRAlign" val="l"/>
                            <dgm:param type="parTxRTLAlign" val="r"/>
                          </dgm:alg>
                        </dgm:if>
                        <dgm:else name="Name9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rMarg"/>
                        <dgm:constr type="tMarg"/>
                        <dgm:constr type="bMarg"/>
                      </dgm:constrLst>
                    </dgm:if>
                    <dgm:else name="Name95">
                      <dgm:constrLst>
                        <dgm:constr type="lMarg"/>
                        <dgm:constr type="tMarg"/>
                        <dgm:constr type="bMarg"/>
                      </dgm:constrLst>
                    </dgm:else>
                  </dgm:choose>
                  <dgm:ruleLst>
                    <dgm:rule type="primFontSz" val="5" fact="NaN" max="NaN"/>
                  </dgm:ruleLst>
                </dgm:layoutNode>
              </dgm:forEach>
              <dgm:forEach name="Name96" axis="ch" ptType="node" st="2" cnt="1">
                <dgm:layoutNode name="bullet4b" styleLbl="node1">
                  <dgm:alg type="sp"/>
                  <dgm:shape xmlns:r="http://schemas.openxmlformats.org/officeDocument/2006/relationships" type="ellipse" r:blip="">
                    <dgm:adjLst/>
                  </dgm:shape>
                  <dgm:presOf/>
                  <dgm:constrLst/>
                  <dgm:ruleLst/>
                </dgm:layoutNode>
                <dgm:layoutNode name="textBox4b" styleLbl="revTx">
                  <dgm:varLst>
                    <dgm:bulletEnabled val="1"/>
                  </dgm:varLst>
                  <dgm:choose name="Name97">
                    <dgm:if name="Name98" func="var" arg="dir" op="equ" val="norm">
                      <dgm:choose name="Name99">
                        <dgm:if name="Name100" axis="root des" ptType="all node" func="maxDepth" op="gt" val="1">
                          <dgm:alg type="tx">
                            <dgm:param type="txAnchorVert" val="t"/>
                            <dgm:param type="parTxLTRAlign" val="l"/>
                            <dgm:param type="parTxRTLAlign" val="r"/>
                          </dgm:alg>
                        </dgm:if>
                        <dgm:else name="Name101">
                          <dgm:alg type="tx">
                            <dgm:param type="txAnchorVert" val="t"/>
                            <dgm:param type="parTxLTRAlign" val="l"/>
                            <dgm:param type="parTxRTLAlign" val="l"/>
                          </dgm:alg>
                        </dgm:else>
                      </dgm:choose>
                    </dgm:if>
                    <dgm:else name="Name102">
                      <dgm:choose name="Name103">
                        <dgm:if name="Name104" axis="root des" ptType="all node" func="maxDepth" op="gt" val="1">
                          <dgm:alg type="tx">
                            <dgm:param type="txAnchorVert" val="b"/>
                            <dgm:param type="txAnchorVertCh" val="b"/>
                            <dgm:param type="parTxLTRAlign" val="l"/>
                            <dgm:param type="parTxRTLAlign" val="r"/>
                          </dgm:alg>
                        </dgm:if>
                        <dgm:else name="Name10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06">
                    <dgm:if name="Name107" func="var" arg="dir" op="equ" val="norm">
                      <dgm:constrLst>
                        <dgm:constr type="rMarg"/>
                        <dgm:constr type="tMarg"/>
                        <dgm:constr type="bMarg"/>
                      </dgm:constrLst>
                    </dgm:if>
                    <dgm:else name="Name108">
                      <dgm:constrLst>
                        <dgm:constr type="lMarg"/>
                        <dgm:constr type="tMarg"/>
                        <dgm:constr type="bMarg"/>
                      </dgm:constrLst>
                    </dgm:else>
                  </dgm:choose>
                  <dgm:ruleLst>
                    <dgm:rule type="primFontSz" val="5" fact="NaN" max="NaN"/>
                  </dgm:ruleLst>
                </dgm:layoutNode>
              </dgm:forEach>
              <dgm:forEach name="Name109" axis="ch" ptType="node" st="3" cnt="1">
                <dgm:layoutNode name="bullet4c" styleLbl="node1">
                  <dgm:alg type="sp"/>
                  <dgm:shape xmlns:r="http://schemas.openxmlformats.org/officeDocument/2006/relationships" type="ellipse" r:blip="">
                    <dgm:adjLst/>
                  </dgm:shape>
                  <dgm:presOf/>
                  <dgm:constrLst/>
                  <dgm:ruleLst/>
                </dgm:layoutNode>
                <dgm:layoutNode name="textBox4c" styleLbl="revTx">
                  <dgm:varLst>
                    <dgm:bulletEnabled val="1"/>
                  </dgm:varLst>
                  <dgm:choose name="Name110">
                    <dgm:if name="Name111" func="var" arg="dir" op="equ" val="norm">
                      <dgm:choose name="Name112">
                        <dgm:if name="Name113" axis="root des" ptType="all node" func="maxDepth" op="gt" val="1">
                          <dgm:alg type="tx">
                            <dgm:param type="txAnchorVert" val="t"/>
                            <dgm:param type="parTxLTRAlign" val="l"/>
                            <dgm:param type="parTxRTLAlign" val="r"/>
                          </dgm:alg>
                        </dgm:if>
                        <dgm:else name="Name114">
                          <dgm:alg type="tx">
                            <dgm:param type="txAnchorVert" val="t"/>
                            <dgm:param type="parTxLTRAlign" val="l"/>
                            <dgm:param type="parTxRTLAlign" val="l"/>
                          </dgm:alg>
                        </dgm:else>
                      </dgm:choose>
                    </dgm:if>
                    <dgm:else name="Name115">
                      <dgm:choose name="Name116">
                        <dgm:if name="Name117" axis="root des" ptType="all node" func="maxDepth" op="gt" val="1">
                          <dgm:alg type="tx">
                            <dgm:param type="txAnchorVert" val="b"/>
                            <dgm:param type="txAnchorVertCh" val="b"/>
                            <dgm:param type="parTxLTRAlign" val="l"/>
                            <dgm:param type="parTxRTLAlign" val="r"/>
                          </dgm:alg>
                        </dgm:if>
                        <dgm:else name="Name11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19">
                    <dgm:if name="Name120" func="var" arg="dir" op="equ" val="norm">
                      <dgm:constrLst>
                        <dgm:constr type="rMarg"/>
                        <dgm:constr type="tMarg"/>
                        <dgm:constr type="bMarg"/>
                      </dgm:constrLst>
                    </dgm:if>
                    <dgm:else name="Name121">
                      <dgm:constrLst>
                        <dgm:constr type="lMarg"/>
                        <dgm:constr type="tMarg"/>
                        <dgm:constr type="bMarg"/>
                      </dgm:constrLst>
                    </dgm:else>
                  </dgm:choose>
                  <dgm:ruleLst>
                    <dgm:rule type="primFontSz" val="5" fact="NaN" max="NaN"/>
                  </dgm:ruleLst>
                </dgm:layoutNode>
              </dgm:forEach>
              <dgm:forEach name="Name122" axis="ch" ptType="node" st="4" cnt="1">
                <dgm:layoutNode name="bullet4d" styleLbl="node1">
                  <dgm:alg type="sp"/>
                  <dgm:shape xmlns:r="http://schemas.openxmlformats.org/officeDocument/2006/relationships" type="ellipse" r:blip="">
                    <dgm:adjLst/>
                  </dgm:shape>
                  <dgm:presOf/>
                  <dgm:constrLst/>
                  <dgm:ruleLst/>
                </dgm:layoutNode>
                <dgm:layoutNode name="textBox4d" styleLbl="revTx">
                  <dgm:varLst>
                    <dgm:bulletEnabled val="1"/>
                  </dgm:varLst>
                  <dgm:choose name="Name123">
                    <dgm:if name="Name124" func="var" arg="dir" op="equ" val="norm">
                      <dgm:choose name="Name125">
                        <dgm:if name="Name126" axis="root des" ptType="all node" func="maxDepth" op="gt" val="1">
                          <dgm:alg type="tx">
                            <dgm:param type="txAnchorVert" val="t"/>
                            <dgm:param type="parTxLTRAlign" val="l"/>
                            <dgm:param type="parTxRTLAlign" val="r"/>
                          </dgm:alg>
                        </dgm:if>
                        <dgm:else name="Name127">
                          <dgm:alg type="tx">
                            <dgm:param type="txAnchorVert" val="t"/>
                            <dgm:param type="parTxLTRAlign" val="l"/>
                            <dgm:param type="parTxRTLAlign" val="l"/>
                          </dgm:alg>
                        </dgm:else>
                      </dgm:choose>
                    </dgm:if>
                    <dgm:else name="Name128">
                      <dgm:choose name="Name129">
                        <dgm:if name="Name130" axis="root des" ptType="all node" func="maxDepth" op="gt" val="1">
                          <dgm:alg type="tx">
                            <dgm:param type="txAnchorVert" val="b"/>
                            <dgm:param type="txAnchorVertCh" val="b"/>
                            <dgm:param type="parTxLTRAlign" val="l"/>
                            <dgm:param type="parTxRTLAlign" val="r"/>
                          </dgm:alg>
                        </dgm:if>
                        <dgm:else name="Name13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32">
                    <dgm:if name="Name133" func="var" arg="dir" op="equ" val="norm">
                      <dgm:constrLst>
                        <dgm:constr type="rMarg"/>
                        <dgm:constr type="tMarg"/>
                        <dgm:constr type="bMarg"/>
                      </dgm:constrLst>
                    </dgm:if>
                    <dgm:else name="Name134">
                      <dgm:constrLst>
                        <dgm:constr type="lMarg"/>
                        <dgm:constr type="tMarg"/>
                        <dgm:constr type="bMarg"/>
                      </dgm:constrLst>
                    </dgm:else>
                  </dgm:choose>
                  <dgm:ruleLst>
                    <dgm:rule type="primFontSz" val="5" fact="NaN" max="NaN"/>
                  </dgm:ruleLst>
                </dgm:layoutNode>
              </dgm:forEach>
            </dgm:layoutNode>
          </dgm:if>
          <dgm:else name="Name135">
            <dgm:layoutNode name="arrowDiagram5">
              <dgm:alg type="composite">
                <dgm:param type="vertAlign" val="none"/>
                <dgm:param type="horzAlign" val="none"/>
              </dgm:alg>
              <dgm:shape xmlns:r="http://schemas.openxmlformats.org/officeDocument/2006/relationships" r:blip="">
                <dgm:adjLst/>
              </dgm:shape>
              <dgm:presOf/>
              <dgm:choose name="Name136">
                <dgm:if name="Name137" func="var" arg="dir" op="equ" val="norm">
                  <dgm:constrLst>
                    <dgm:constr type="ctrX" for="ch" forName="bullet5a" refType="w" fact="0.11"/>
                    <dgm:constr type="ctrY" for="ch" forName="bullet5a" refType="h" fact="0.762"/>
                    <dgm:constr type="w" for="ch" forName="bullet5a" refType="w" fact="0.023"/>
                    <dgm:constr type="h" for="ch" forName="bullet5a" refType="w" refFor="ch" refForName="bullet5a"/>
                    <dgm:constr type="l" for="ch" forName="textBox5a" refType="ctrX" refFor="ch" refForName="bullet5a"/>
                    <dgm:constr type="t" for="ch" forName="textBox5a" refType="ctrY" refFor="ch" refForName="bullet5a"/>
                    <dgm:constr type="w" for="ch" forName="textBox5a" refType="w" fact="0.131"/>
                    <dgm:constr type="h" for="ch" forName="textBox5a" refType="h" fact="0.238"/>
                    <dgm:constr type="userA" refType="h" refFor="ch" refForName="bullet5a" fact="0.53"/>
                    <dgm:constr type="l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l" for="ch" forName="textBox5b" refType="ctrX" refFor="ch" refForName="bullet5b"/>
                    <dgm:constr type="t" for="ch" forName="textBox5b" refType="ctrY" refFor="ch" refForName="bullet5b"/>
                    <dgm:constr type="w" for="ch" forName="textBox5b" refType="w" fact="0.166"/>
                    <dgm:constr type="h" for="ch" forName="textBox5b" refType="h" fact="0.419"/>
                    <dgm:constr type="userB" refType="h" refFor="ch" refForName="bullet5b" fact="0.53"/>
                    <dgm:constr type="l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l" for="ch" forName="textBox5c" refType="ctrX" refFor="ch" refForName="bullet5c"/>
                    <dgm:constr type="t" for="ch" forName="textBox5c" refType="ctrY" refFor="ch" refForName="bullet5c"/>
                    <dgm:constr type="w" for="ch" forName="textBox5c" refType="w" fact="0.193"/>
                    <dgm:constr type="h" for="ch" forName="textBox5c" refType="h" fact="0.562"/>
                    <dgm:constr type="userC" refType="h" refFor="ch" refForName="bullet5c" fact="0.53"/>
                    <dgm:constr type="l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l" for="ch" forName="textBox5d" refType="ctrX" refFor="ch" refForName="bullet5d"/>
                    <dgm:constr type="t" for="ch" forName="textBox5d" refType="ctrY" refFor="ch" refForName="bullet5d"/>
                    <dgm:constr type="w" for="ch" forName="textBox5d" refType="w" fact="0.2"/>
                    <dgm:constr type="h" for="ch" forName="textBox5d" refType="h" fact="0.67"/>
                    <dgm:constr type="userD" refType="h" refFor="ch" refForName="bullet5d" fact="0.53"/>
                    <dgm:constr type="l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l" for="ch" forName="textBox5e" refType="ctrX" refFor="ch" refForName="bullet5e"/>
                    <dgm:constr type="t" for="ch" forName="textBox5e" refType="ctrY" refFor="ch" refForName="bullet5e"/>
                    <dgm:constr type="w" for="ch" forName="textBox5e" refType="w" fact="0.2"/>
                    <dgm:constr type="h" for="ch" forName="textBox5e" refType="h" fact="0.736"/>
                    <dgm:constr type="userE" refType="h" refFor="ch" refForName="bullet5e" fact="0.53"/>
                    <dgm:constr type="lMarg" for="ch" forName="textBox5e" refType="userE" fact="2.834"/>
                    <dgm:constr type="primFontSz" for="ch" ptType="node" op="equ" val="65"/>
                  </dgm:constrLst>
                </dgm:if>
                <dgm:else name="Name138">
                  <dgm:constrLst>
                    <dgm:constr type="ctrX" for="ch" forName="bullet5a" refType="w" fact="0.11"/>
                    <dgm:constr type="ctrY" for="ch" forName="bullet5a" refType="h" fact="0.762"/>
                    <dgm:constr type="w" for="ch" forName="bullet5a" refType="w" fact="0.023"/>
                    <dgm:constr type="h" for="ch" forName="bullet5a" refType="w" refFor="ch" refForName="bullet5a"/>
                    <dgm:constr type="r" for="ch" forName="textBox5a" refType="ctrX" refFor="ch" refForName="bullet5a"/>
                    <dgm:constr type="b" for="ch" forName="textBox5a" refType="ctrY" refFor="ch" refForName="bullet5a"/>
                    <dgm:constr type="w" for="ch" forName="textBox5a" refType="w" fact="0.11"/>
                    <dgm:constr type="h" for="ch" forName="textBox5a" refType="h" fact="0.762"/>
                    <dgm:constr type="userA" refType="h" refFor="ch" refForName="bullet5a" fact="0.53"/>
                    <dgm:constr type="r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r" for="ch" forName="textBox5b" refType="ctrX" refFor="ch" refForName="bullet5b"/>
                    <dgm:constr type="b" for="ch" forName="textBox5b" refType="ctrY" refFor="ch" refForName="bullet5b"/>
                    <dgm:constr type="w" for="ch" forName="textBox5b" refType="w" fact="0.131"/>
                    <dgm:constr type="h" for="ch" forName="textBox5b" refType="h" fact="0.581"/>
                    <dgm:constr type="userB" refType="h" refFor="ch" refForName="bullet5b" fact="0.53"/>
                    <dgm:constr type="r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r" for="ch" forName="textBox5c" refType="ctrX" refFor="ch" refForName="bullet5c"/>
                    <dgm:constr type="b" for="ch" forName="textBox5c" refType="ctrY" refFor="ch" refForName="bullet5c"/>
                    <dgm:constr type="w" for="ch" forName="textBox5c" refType="w" fact="0.166"/>
                    <dgm:constr type="h" for="ch" forName="textBox5c" refType="h" fact="0.438"/>
                    <dgm:constr type="userC" refType="h" refFor="ch" refForName="bullet5c" fact="0.53"/>
                    <dgm:constr type="r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r" for="ch" forName="textBox5d" refType="ctrX" refFor="ch" refForName="bullet5d"/>
                    <dgm:constr type="b" for="ch" forName="textBox5d" refType="ctrY" refFor="ch" refForName="bullet5d"/>
                    <dgm:constr type="w" for="ch" forName="textBox5d" refType="w" fact="0.193"/>
                    <dgm:constr type="h" for="ch" forName="textBox5d" refType="h" fact="0.33"/>
                    <dgm:constr type="userD" refType="h" refFor="ch" refForName="bullet5d" fact="0.53"/>
                    <dgm:constr type="r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r" for="ch" forName="textBox5e" refType="ctrX" refFor="ch" refForName="bullet5e"/>
                    <dgm:constr type="b" for="ch" forName="textBox5e" refType="ctrY" refFor="ch" refForName="bullet5e"/>
                    <dgm:constr type="w" for="ch" forName="textBox5e" refType="w" fact="0.2"/>
                    <dgm:constr type="h" for="ch" forName="textBox5e" refType="h" fact="0.264"/>
                    <dgm:constr type="userE" refType="h" refFor="ch" refForName="bullet5e" fact="0.53"/>
                    <dgm:constr type="rMarg" for="ch" forName="textBox5e" refType="userE" fact="2.834"/>
                    <dgm:constr type="primFontSz" for="ch" ptType="node" op="equ" val="65"/>
                  </dgm:constrLst>
                </dgm:else>
              </dgm:choose>
              <dgm:ruleLst/>
              <dgm:forEach name="Name139" axis="ch" ptType="node" cnt="1">
                <dgm:layoutNode name="bullet5a" styleLbl="node1">
                  <dgm:alg type="sp"/>
                  <dgm:shape xmlns:r="http://schemas.openxmlformats.org/officeDocument/2006/relationships" type="ellipse" r:blip="">
                    <dgm:adjLst/>
                  </dgm:shape>
                  <dgm:presOf/>
                  <dgm:constrLst/>
                  <dgm:ruleLst/>
                </dgm:layoutNode>
                <dgm:layoutNode name="textBox5a" styleLbl="revTx">
                  <dgm:varLst>
                    <dgm:bulletEnabled val="1"/>
                  </dgm:varLst>
                  <dgm:choose name="Name140">
                    <dgm:if name="Name141" func="var" arg="dir" op="equ" val="norm">
                      <dgm:choose name="Name142">
                        <dgm:if name="Name143" axis="root des" ptType="all node" func="maxDepth" op="gt" val="1">
                          <dgm:alg type="tx">
                            <dgm:param type="txAnchorVert" val="t"/>
                            <dgm:param type="parTxLTRAlign" val="l"/>
                            <dgm:param type="parTxRTLAlign" val="r"/>
                          </dgm:alg>
                        </dgm:if>
                        <dgm:else name="Name144">
                          <dgm:alg type="tx">
                            <dgm:param type="txAnchorVert" val="t"/>
                            <dgm:param type="parTxLTRAlign" val="l"/>
                            <dgm:param type="parTxRTLAlign" val="l"/>
                          </dgm:alg>
                        </dgm:else>
                      </dgm:choose>
                    </dgm:if>
                    <dgm:else name="Name145">
                      <dgm:choose name="Name146">
                        <dgm:if name="Name147" axis="root des" ptType="all node" func="maxDepth" op="gt" val="1">
                          <dgm:alg type="tx">
                            <dgm:param type="txAnchorVert" val="b"/>
                            <dgm:param type="txAnchorVertCh" val="b"/>
                            <dgm:param type="parTxLTRAlign" val="l"/>
                            <dgm:param type="parTxRTLAlign" val="r"/>
                          </dgm:alg>
                        </dgm:if>
                        <dgm:else name="Name14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49">
                    <dgm:if name="Name150" func="var" arg="dir" op="equ" val="norm">
                      <dgm:constrLst>
                        <dgm:constr type="rMarg"/>
                        <dgm:constr type="tMarg"/>
                        <dgm:constr type="bMarg"/>
                      </dgm:constrLst>
                    </dgm:if>
                    <dgm:else name="Name151">
                      <dgm:constrLst>
                        <dgm:constr type="lMarg"/>
                        <dgm:constr type="tMarg"/>
                        <dgm:constr type="bMarg"/>
                      </dgm:constrLst>
                    </dgm:else>
                  </dgm:choose>
                  <dgm:ruleLst>
                    <dgm:rule type="primFontSz" val="5" fact="NaN" max="NaN"/>
                  </dgm:ruleLst>
                </dgm:layoutNode>
              </dgm:forEach>
              <dgm:forEach name="Name152" axis="ch" ptType="node" st="2" cnt="1">
                <dgm:layoutNode name="bullet5b" styleLbl="node1">
                  <dgm:alg type="sp"/>
                  <dgm:shape xmlns:r="http://schemas.openxmlformats.org/officeDocument/2006/relationships" type="ellipse" r:blip="">
                    <dgm:adjLst/>
                  </dgm:shape>
                  <dgm:presOf/>
                  <dgm:constrLst/>
                  <dgm:ruleLst/>
                </dgm:layoutNode>
                <dgm:layoutNode name="textBox5b" styleLbl="revTx">
                  <dgm:varLst>
                    <dgm:bulletEnabled val="1"/>
                  </dgm:varLst>
                  <dgm:choose name="Name153">
                    <dgm:if name="Name154" func="var" arg="dir" op="equ" val="norm">
                      <dgm:choose name="Name155">
                        <dgm:if name="Name156" axis="root des" ptType="all node" func="maxDepth" op="gt" val="1">
                          <dgm:alg type="tx">
                            <dgm:param type="txAnchorVert" val="t"/>
                            <dgm:param type="parTxLTRAlign" val="l"/>
                            <dgm:param type="parTxRTLAlign" val="r"/>
                          </dgm:alg>
                        </dgm:if>
                        <dgm:else name="Name157">
                          <dgm:alg type="tx">
                            <dgm:param type="txAnchorVert" val="t"/>
                            <dgm:param type="parTxLTRAlign" val="l"/>
                            <dgm:param type="parTxRTLAlign" val="l"/>
                          </dgm:alg>
                        </dgm:else>
                      </dgm:choose>
                    </dgm:if>
                    <dgm:else name="Name158">
                      <dgm:choose name="Name159">
                        <dgm:if name="Name160" axis="root des" ptType="all node" func="maxDepth" op="gt" val="1">
                          <dgm:alg type="tx">
                            <dgm:param type="txAnchorVert" val="b"/>
                            <dgm:param type="txAnchorVertCh" val="b"/>
                            <dgm:param type="parTxLTRAlign" val="l"/>
                            <dgm:param type="parTxRTLAlign" val="r"/>
                          </dgm:alg>
                        </dgm:if>
                        <dgm:else name="Name16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62">
                    <dgm:if name="Name163" func="var" arg="dir" op="equ" val="norm">
                      <dgm:constrLst>
                        <dgm:constr type="rMarg"/>
                        <dgm:constr type="tMarg"/>
                        <dgm:constr type="bMarg"/>
                      </dgm:constrLst>
                    </dgm:if>
                    <dgm:else name="Name164">
                      <dgm:constrLst>
                        <dgm:constr type="lMarg"/>
                        <dgm:constr type="tMarg"/>
                        <dgm:constr type="bMarg"/>
                      </dgm:constrLst>
                    </dgm:else>
                  </dgm:choose>
                  <dgm:ruleLst>
                    <dgm:rule type="primFontSz" val="5" fact="NaN" max="NaN"/>
                  </dgm:ruleLst>
                </dgm:layoutNode>
              </dgm:forEach>
              <dgm:forEach name="Name165" axis="ch" ptType="node" st="3" cnt="1">
                <dgm:layoutNode name="bullet5c" styleLbl="node1">
                  <dgm:alg type="sp"/>
                  <dgm:shape xmlns:r="http://schemas.openxmlformats.org/officeDocument/2006/relationships" type="ellipse" r:blip="">
                    <dgm:adjLst/>
                  </dgm:shape>
                  <dgm:presOf/>
                  <dgm:constrLst/>
                  <dgm:ruleLst/>
                </dgm:layoutNode>
                <dgm:layoutNode name="textBox5c" styleLbl="revTx">
                  <dgm:varLst>
                    <dgm:bulletEnabled val="1"/>
                  </dgm:varLst>
                  <dgm:choose name="Name166">
                    <dgm:if name="Name167" func="var" arg="dir" op="equ" val="norm">
                      <dgm:choose name="Name168">
                        <dgm:if name="Name169" axis="root des" ptType="all node" func="maxDepth" op="gt" val="1">
                          <dgm:alg type="tx">
                            <dgm:param type="txAnchorVert" val="t"/>
                            <dgm:param type="parTxLTRAlign" val="l"/>
                            <dgm:param type="parTxRTLAlign" val="r"/>
                          </dgm:alg>
                        </dgm:if>
                        <dgm:else name="Name170">
                          <dgm:alg type="tx">
                            <dgm:param type="txAnchorVert" val="t"/>
                            <dgm:param type="parTxLTRAlign" val="l"/>
                            <dgm:param type="parTxRTLAlign" val="l"/>
                          </dgm:alg>
                        </dgm:else>
                      </dgm:choose>
                    </dgm:if>
                    <dgm:else name="Name171">
                      <dgm:choose name="Name172">
                        <dgm:if name="Name173" axis="root des" ptType="all node" func="maxDepth" op="gt" val="1">
                          <dgm:alg type="tx">
                            <dgm:param type="txAnchorVert" val="b"/>
                            <dgm:param type="txAnchorVertCh" val="b"/>
                            <dgm:param type="parTxLTRAlign" val="l"/>
                            <dgm:param type="parTxRTLAlign" val="r"/>
                          </dgm:alg>
                        </dgm:if>
                        <dgm:else name="Name174">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75">
                    <dgm:if name="Name176" func="var" arg="dir" op="equ" val="norm">
                      <dgm:constrLst>
                        <dgm:constr type="rMarg"/>
                        <dgm:constr type="tMarg"/>
                        <dgm:constr type="bMarg"/>
                      </dgm:constrLst>
                    </dgm:if>
                    <dgm:else name="Name177">
                      <dgm:constrLst>
                        <dgm:constr type="lMarg"/>
                        <dgm:constr type="tMarg"/>
                        <dgm:constr type="bMarg"/>
                      </dgm:constrLst>
                    </dgm:else>
                  </dgm:choose>
                  <dgm:ruleLst>
                    <dgm:rule type="primFontSz" val="5" fact="NaN" max="NaN"/>
                  </dgm:ruleLst>
                </dgm:layoutNode>
              </dgm:forEach>
              <dgm:forEach name="Name178" axis="ch" ptType="node" st="4" cnt="1">
                <dgm:layoutNode name="bullet5d" styleLbl="node1">
                  <dgm:alg type="sp"/>
                  <dgm:shape xmlns:r="http://schemas.openxmlformats.org/officeDocument/2006/relationships" type="ellipse" r:blip="">
                    <dgm:adjLst/>
                  </dgm:shape>
                  <dgm:presOf/>
                  <dgm:constrLst/>
                  <dgm:ruleLst/>
                </dgm:layoutNode>
                <dgm:layoutNode name="textBox5d" styleLbl="revTx">
                  <dgm:varLst>
                    <dgm:bulletEnabled val="1"/>
                  </dgm:varLst>
                  <dgm:choose name="Name179">
                    <dgm:if name="Name180" func="var" arg="dir" op="equ" val="norm">
                      <dgm:choose name="Name181">
                        <dgm:if name="Name182" axis="root des" ptType="all node" func="maxDepth" op="gt" val="1">
                          <dgm:alg type="tx">
                            <dgm:param type="txAnchorVert" val="t"/>
                            <dgm:param type="parTxLTRAlign" val="l"/>
                            <dgm:param type="parTxRTLAlign" val="r"/>
                          </dgm:alg>
                        </dgm:if>
                        <dgm:else name="Name183">
                          <dgm:alg type="tx">
                            <dgm:param type="txAnchorVert" val="t"/>
                            <dgm:param type="parTxLTRAlign" val="l"/>
                            <dgm:param type="parTxRTLAlign" val="l"/>
                          </dgm:alg>
                        </dgm:else>
                      </dgm:choose>
                    </dgm:if>
                    <dgm:else name="Name184">
                      <dgm:choose name="Name185">
                        <dgm:if name="Name186" axis="root des" ptType="all node" func="maxDepth" op="gt" val="1">
                          <dgm:alg type="tx">
                            <dgm:param type="txAnchorVert" val="b"/>
                            <dgm:param type="txAnchorVertCh" val="b"/>
                            <dgm:param type="parTxLTRAlign" val="l"/>
                            <dgm:param type="parTxRTLAlign" val="r"/>
                          </dgm:alg>
                        </dgm:if>
                        <dgm:else name="Name187">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88">
                    <dgm:if name="Name189" func="var" arg="dir" op="equ" val="norm">
                      <dgm:constrLst>
                        <dgm:constr type="rMarg"/>
                        <dgm:constr type="tMarg"/>
                        <dgm:constr type="bMarg"/>
                      </dgm:constrLst>
                    </dgm:if>
                    <dgm:else name="Name190">
                      <dgm:constrLst>
                        <dgm:constr type="lMarg"/>
                        <dgm:constr type="tMarg"/>
                        <dgm:constr type="bMarg"/>
                      </dgm:constrLst>
                    </dgm:else>
                  </dgm:choose>
                  <dgm:ruleLst>
                    <dgm:rule type="primFontSz" val="5" fact="NaN" max="NaN"/>
                  </dgm:ruleLst>
                </dgm:layoutNode>
              </dgm:forEach>
              <dgm:forEach name="Name191" axis="ch" ptType="node" st="5" cnt="1">
                <dgm:layoutNode name="bullet5e" styleLbl="node1">
                  <dgm:alg type="sp"/>
                  <dgm:shape xmlns:r="http://schemas.openxmlformats.org/officeDocument/2006/relationships" type="ellipse" r:blip="">
                    <dgm:adjLst/>
                  </dgm:shape>
                  <dgm:presOf/>
                  <dgm:constrLst/>
                  <dgm:ruleLst/>
                </dgm:layoutNode>
                <dgm:layoutNode name="textBox5e" styleLbl="revTx">
                  <dgm:varLst>
                    <dgm:bulletEnabled val="1"/>
                  </dgm:varLst>
                  <dgm:choose name="Name192">
                    <dgm:if name="Name193" func="var" arg="dir" op="equ" val="norm">
                      <dgm:choose name="Name194">
                        <dgm:if name="Name195" axis="root des" ptType="all node" func="maxDepth" op="gt" val="1">
                          <dgm:alg type="tx">
                            <dgm:param type="txAnchorVert" val="t"/>
                            <dgm:param type="parTxLTRAlign" val="l"/>
                            <dgm:param type="parTxRTLAlign" val="r"/>
                          </dgm:alg>
                        </dgm:if>
                        <dgm:else name="Name196">
                          <dgm:alg type="tx">
                            <dgm:param type="txAnchorVert" val="t"/>
                            <dgm:param type="parTxLTRAlign" val="l"/>
                            <dgm:param type="parTxRTLAlign" val="l"/>
                          </dgm:alg>
                        </dgm:else>
                      </dgm:choose>
                    </dgm:if>
                    <dgm:else name="Name197">
                      <dgm:choose name="Name198">
                        <dgm:if name="Name199" axis="root des" ptType="all node" func="maxDepth" op="gt" val="1">
                          <dgm:alg type="tx">
                            <dgm:param type="txAnchorVert" val="b"/>
                            <dgm:param type="txAnchorVertCh" val="b"/>
                            <dgm:param type="parTxLTRAlign" val="l"/>
                            <dgm:param type="parTxRTLAlign" val="r"/>
                          </dgm:alg>
                        </dgm:if>
                        <dgm:else name="Name200">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1">
                    <dgm:if name="Name202" func="var" arg="dir" op="equ" val="norm">
                      <dgm:constrLst>
                        <dgm:constr type="rMarg"/>
                        <dgm:constr type="tMarg"/>
                        <dgm:constr type="bMarg"/>
                      </dgm:constrLst>
                    </dgm:if>
                    <dgm:else name="Name203">
                      <dgm:constrLst>
                        <dgm:constr type="lMarg"/>
                        <dgm:constr type="tMarg"/>
                        <dgm:constr type="bMarg"/>
                      </dgm:constrLst>
                    </dgm:else>
                  </dgm:choose>
                  <dgm:ruleLst>
                    <dgm:rule type="primFontSz" val="5" fact="NaN" max="NaN"/>
                  </dgm:ruleLst>
                </dgm:layoutNode>
              </dgm:forEach>
            </dgm:layoutNode>
          </dgm:else>
        </dgm:choose>
      </dgm:if>
      <dgm:else name="Name204"/>
    </dgm:choose>
  </dgm:layoutNode>
</dgm:layoutDef>
</file>

<file path=ppt/diagrams/layout19.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venn3">
  <dgm:title val=""/>
  <dgm:desc val=""/>
  <dgm:catLst>
    <dgm:cat type="relationship" pri="2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fallback" val="2D"/>
        </dgm:alg>
      </dgm:if>
      <dgm:else name="Name3">
        <dgm:alg type="lin">
          <dgm:param type="fallback" val="2D"/>
          <dgm:param type="linDir" val="fromR"/>
        </dgm:alg>
      </dgm:else>
    </dgm:choose>
    <dgm:shape xmlns:r="http://schemas.openxmlformats.org/officeDocument/2006/relationships" r:blip="">
      <dgm:adjLst/>
    </dgm:shape>
    <dgm:presOf/>
    <dgm:constrLst>
      <dgm:constr type="w" for="ch" ptType="node" refType="w"/>
      <dgm:constr type="h" for="ch" ptType="node" refType="w" refFor="ch" refPtType="node"/>
      <dgm:constr type="w" for="ch" forName="space" refType="w" refFor="ch" refPtType="node" fact="-0.2"/>
      <dgm:constr type="primFontSz" for="ch" ptType="node" op="equ" val="65"/>
    </dgm:constrLst>
    <dgm:ruleLst/>
    <dgm:forEach name="Name4" axis="ch" ptType="node">
      <dgm:layoutNode name="Name5" styleLbl="vennNode1">
        <dgm:varLst>
          <dgm:bulletEnabled val="1"/>
        </dgm:varLst>
        <dgm:alg type="tx">
          <dgm:param type="txAnchorVertCh" val="mid"/>
          <dgm:param type="txAnchorHorzCh" val="ctr"/>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w" fact="0.156"/>
          <dgm:constr type="rMarg" refType="w" fact="0.156"/>
        </dgm:constrLst>
        <dgm:ruleLst>
          <dgm:rule type="primFontSz" val="5" fact="NaN" max="NaN"/>
        </dgm:ruleLst>
      </dgm:layoutNode>
      <dgm:forEach name="Name6"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0.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2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2.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23.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24.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6.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27.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8.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29.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0.xml><?xml version="1.0" encoding="utf-8"?>
<dgm:layoutDef xmlns:dgm="http://schemas.openxmlformats.org/drawingml/2006/diagram" xmlns:a="http://schemas.openxmlformats.org/drawingml/2006/main" uniqueId="urn:microsoft.com/office/officeart/2005/8/layout/venn3">
  <dgm:title val=""/>
  <dgm:desc val=""/>
  <dgm:catLst>
    <dgm:cat type="relationship" pri="2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fallback" val="2D"/>
        </dgm:alg>
      </dgm:if>
      <dgm:else name="Name3">
        <dgm:alg type="lin">
          <dgm:param type="fallback" val="2D"/>
          <dgm:param type="linDir" val="fromR"/>
        </dgm:alg>
      </dgm:else>
    </dgm:choose>
    <dgm:shape xmlns:r="http://schemas.openxmlformats.org/officeDocument/2006/relationships" r:blip="">
      <dgm:adjLst/>
    </dgm:shape>
    <dgm:presOf/>
    <dgm:constrLst>
      <dgm:constr type="w" for="ch" ptType="node" refType="w"/>
      <dgm:constr type="h" for="ch" ptType="node" refType="w" refFor="ch" refPtType="node"/>
      <dgm:constr type="w" for="ch" forName="space" refType="w" refFor="ch" refPtType="node" fact="-0.2"/>
      <dgm:constr type="primFontSz" for="ch" ptType="node" op="equ" val="65"/>
    </dgm:constrLst>
    <dgm:ruleLst/>
    <dgm:forEach name="Name4" axis="ch" ptType="node">
      <dgm:layoutNode name="Name5" styleLbl="vennNode1">
        <dgm:varLst>
          <dgm:bulletEnabled val="1"/>
        </dgm:varLst>
        <dgm:alg type="tx">
          <dgm:param type="txAnchorVertCh" val="mid"/>
          <dgm:param type="txAnchorHorzCh" val="ctr"/>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w" fact="0.156"/>
          <dgm:constr type="rMarg" refType="w" fact="0.156"/>
        </dgm:constrLst>
        <dgm:ruleLst>
          <dgm:rule type="primFontSz" val="5" fact="NaN" max="NaN"/>
        </dgm:ruleLst>
      </dgm:layoutNode>
      <dgm:forEach name="Name6"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1.xml><?xml version="1.0" encoding="utf-8"?>
<dgm:layoutDef xmlns:dgm="http://schemas.openxmlformats.org/drawingml/2006/diagram" xmlns:a="http://schemas.openxmlformats.org/drawingml/2006/main" uniqueId="urn:microsoft.com/office/officeart/2005/8/layout/arrow6">
  <dgm:title val=""/>
  <dgm:desc val=""/>
  <dgm:catLst>
    <dgm:cat type="relationship" pri="4000"/>
    <dgm:cat type="process" pri="29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Lst>
      <dgm:cxnLst>
        <dgm:cxn modelId="3" srcId="0" destId="1" srcOrd="0" destOrd="0"/>
        <dgm:cxn modelId="4" srcId="0" destId="2" srcOrd="1" destOrd="0"/>
      </dgm:cxnLst>
      <dgm:bg/>
      <dgm:whole/>
    </dgm:dataModel>
  </dgm:clrData>
  <dgm:layoutNode name="compositeShape">
    <dgm:varLst>
      <dgm:chMax val="2"/>
      <dgm:dir/>
      <dgm:resizeHandles val="exact"/>
    </dgm:varLst>
    <dgm:alg type="composite">
      <dgm:param type="horzAlign" val="ctr"/>
      <dgm:param type="vertAlign" val="mid"/>
      <dgm:param type="ar" val="2.5"/>
    </dgm:alg>
    <dgm:shape xmlns:r="http://schemas.openxmlformats.org/officeDocument/2006/relationships" r:blip="">
      <dgm:adjLst/>
    </dgm:shape>
    <dgm:presOf/>
    <dgm:constrLst>
      <dgm:constr type="primFontSz" for="des" ptType="node" op="equ"/>
      <dgm:constr type="w" for="ch" forName="ribbon" refType="h" refFor="ch" refForName="ribbon" fact="2.5"/>
      <dgm:constr type="h" for="ch" forName="leftArrowText" refType="h" fact="0.49"/>
      <dgm:constr type="ctrY" for="ch" forName="leftArrowText" refType="ctrY" refFor="ch" refForName="ribbon"/>
      <dgm:constr type="ctrYOff" for="ch" forName="leftArrowText" refType="h" refFor="ch" refForName="ribbon" fact="-0.08"/>
      <dgm:constr type="l" for="ch" forName="leftArrowText" refType="w" refFor="ch" refForName="ribbon" fact="0.12"/>
      <dgm:constr type="r" for="ch" forName="leftArrowText" refType="w" refFor="ch" refForName="ribbon" fact="0.45"/>
      <dgm:constr type="h" for="ch" forName="rightArrowText" refType="h" fact="0.49"/>
      <dgm:constr type="ctrY" for="ch" forName="rightArrowText" refType="ctrY" refFor="ch" refForName="ribbon"/>
      <dgm:constr type="ctrYOff" for="ch" forName="rightArrowText" refType="h" refFor="ch" refForName="ribbon" fact="0.08"/>
      <dgm:constr type="l" for="ch" forName="rightArrowText" refType="w" refFor="ch" refForName="ribbon" fact="0.5"/>
      <dgm:constr type="r" for="ch" forName="rightArrowText" refType="w" refFor="ch" refForName="ribbon" fact="0.89"/>
    </dgm:constrLst>
    <dgm:ruleLst/>
    <dgm:choose name="Name0">
      <dgm:if name="Name1" axis="ch" ptType="node" func="cnt" op="gte" val="1">
        <dgm:layoutNode name="ribbon" styleLbl="node1">
          <dgm:alg type="sp"/>
          <dgm:shape xmlns:r="http://schemas.openxmlformats.org/officeDocument/2006/relationships" type="leftRightRibbon" r:blip="">
            <dgm:adjLst/>
          </dgm:shape>
          <dgm:presOf/>
          <dgm:constrLst/>
          <dgm:ruleLst/>
        </dgm:layoutNode>
        <dgm:layoutNode name="leftArrowText" styleLbl="node1">
          <dgm:varLst>
            <dgm:chMax val="0"/>
            <dgm:bulletEnabled val="1"/>
          </dgm:varLst>
          <dgm:alg type="tx">
            <dgm:param type="txAnchorVertCh" val="mid"/>
          </dgm:alg>
          <dgm:shape xmlns:r="http://schemas.openxmlformats.org/officeDocument/2006/relationships" type="rect" r:blip="" hideGeom="1">
            <dgm:adjLst/>
          </dgm:shape>
          <dgm:choose name="Name2">
            <dgm:if name="Name3" func="var" arg="dir" op="equ" val="norm">
              <dgm:presOf axis="ch desOrSelf" ptType="node node" st="1 1" cnt="1 0"/>
            </dgm:if>
            <dgm:else name="Name4">
              <dgm:presOf axis="ch desOrSelf" ptType="node node" st="2 1" cnt="1 0"/>
            </dgm:else>
          </dgm:choose>
          <dgm:constrLst>
            <dgm:constr type="primFontSz" val="65"/>
            <dgm:constr type="tMarg" refType="primFontSz" fact="0.28"/>
            <dgm:constr type="lMarg"/>
            <dgm:constr type="bMarg" refType="primFontSz" fact="0.3"/>
            <dgm:constr type="rMarg"/>
          </dgm:constrLst>
          <dgm:ruleLst>
            <dgm:rule type="primFontSz" val="5" fact="NaN" max="NaN"/>
          </dgm:ruleLst>
        </dgm:layoutNode>
        <dgm:layoutNode name="rightArrowText" styleLbl="node1">
          <dgm:varLst>
            <dgm:chMax val="0"/>
            <dgm:bulletEnabled val="1"/>
          </dgm:varLst>
          <dgm:alg type="tx">
            <dgm:param type="txAnchorVertCh" val="mid"/>
          </dgm:alg>
          <dgm:shape xmlns:r="http://schemas.openxmlformats.org/officeDocument/2006/relationships" type="rect" r:blip="" hideGeom="1">
            <dgm:adjLst/>
          </dgm:shape>
          <dgm:choose name="Name5">
            <dgm:if name="Name6" func="var" arg="dir" op="equ" val="norm">
              <dgm:presOf axis="ch desOrSelf" ptType="node node" st="2 1" cnt="1 0"/>
            </dgm:if>
            <dgm:else name="Name7">
              <dgm:presOf axis="ch desOrSelf" ptType="node node" st="1 1" cnt="1 0"/>
            </dgm:else>
          </dgm:choose>
          <dgm:constrLst>
            <dgm:constr type="primFontSz" val="65"/>
            <dgm:constr type="tMarg" refType="primFontSz" fact="0.28"/>
            <dgm:constr type="lMarg"/>
            <dgm:constr type="bMarg" refType="primFontSz" fact="0.3"/>
            <dgm:constr type="rMarg"/>
          </dgm:constrLst>
          <dgm:ruleLst>
            <dgm:rule type="primFontSz" val="5" fact="NaN" max="NaN"/>
          </dgm:ruleLst>
        </dgm:layoutNode>
      </dgm:if>
      <dgm:else name="Name8"/>
    </dgm:choose>
  </dgm:layoutNode>
</dgm:layoutDef>
</file>

<file path=ppt/diagrams/layout32.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4.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5.xml><?xml version="1.0" encoding="utf-8"?>
<dgm:layoutDef xmlns:dgm="http://schemas.openxmlformats.org/drawingml/2006/diagram" xmlns:a="http://schemas.openxmlformats.org/drawingml/2006/main" uniqueId="urn:microsoft.com/office/officeart/2008/layout/AccentedPicture">
  <dgm:title val=""/>
  <dgm:desc val=""/>
  <dgm:catLst>
    <dgm:cat type="picture" pri="1000"/>
    <dgm:cat type="pictureconvert" pri="1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varLst>
    <dgm:alg type="composite"/>
    <dgm:shape xmlns:r="http://schemas.openxmlformats.org/officeDocument/2006/relationships" r:blip="">
      <dgm:adjLst/>
    </dgm:shape>
    <dgm:choose name="Name1">
      <dgm:if name="Name2" axis="ch" ptType="node" func="cnt" op="lte" val="1">
        <dgm:constrLst>
          <dgm:constr type="h" for="ch" forName="picture_1" refType="h"/>
          <dgm:constr type="w" for="ch" forName="picture_1" refType="h" refFor="ch" refForName="picture_1" op="equ" fact="0.784"/>
          <dgm:constr type="l" for="ch" forName="picture_1"/>
          <dgm:constr type="t" for="ch" forName="picture_1"/>
          <dgm:constr type="w" for="ch" forName="text_1" refType="w" refFor="ch" refForName="picture_1" fact="0.77"/>
          <dgm:constr type="h" for="ch" forName="text_1" refType="h" refFor="ch" refForName="picture_1" fact="0.6"/>
          <dgm:constr type="l" for="ch" forName="text_1" refType="w" refFor="ch" refForName="picture_1" fact="0.04"/>
          <dgm:constr type="t" for="ch" forName="text_1" refType="h" refFor="ch" refForName="picture_1" fact="0.4"/>
        </dgm:constrLst>
      </dgm:if>
      <dgm:if name="Name3" axis="ch" ptType="node" func="cnt" op="lte" val="5">
        <dgm:choose name="Name4">
          <dgm:if name="Name5" func="var" arg="dir" op="equ" val="norm">
            <dgm:constrLst>
              <dgm:constr type="h" for="ch" forName="picture_1" refType="h" fact="0.909"/>
              <dgm:constr type="w" for="ch" forName="picture_1" refType="h" refFor="ch" refForName="picture_1" op="equ" fact="0.784"/>
              <dgm:constr type="l" for="ch" forName="picture_1"/>
              <dgm:constr type="t" for="ch" forName="picture_1" refType="h" refFor="ch" refForName="picture_1" fact="0.05"/>
              <dgm:constr type="w" for="ch" forName="picture_1" refType="w" op="lte" fact="0.588"/>
              <dgm:constr type="w" for="ch" forName="text_1" refType="w" refFor="ch" refForName="picture_1" fact="0.77"/>
              <dgm:constr type="h" for="ch" forName="text_1" refType="h" refFor="ch" refForName="picture_1" fact="0.6"/>
              <dgm:constr type="l" for="ch" forName="text_1" refType="w" refFor="ch" refForName="picture_1" fact="0.04"/>
              <dgm:constr type="t" for="ch" forName="text_1" refType="h" refFor="ch" refForName="picture_1" fact="0.41"/>
              <dgm:constr type="w" for="ch" forName="linV" refType="w"/>
              <dgm:constr type="h" for="ch" forName="linV" refType="h" refFor="ch" refForName="picture_1" fact="1.1"/>
              <dgm:constr type="l" for="ch" forName="linV"/>
              <dgm:constr type="t" for="ch" forName="linV"/>
              <dgm:constr type="userC" for="des" forName="pair" refType="r" refFor="ch" refForName="picture_1"/>
              <dgm:constr type="h" for="des" forName="pair" refType="h" refFor="ch" refForName="picture_1" fact="0.27"/>
              <dgm:constr type="h" for="des" forName="spaceV" refType="h" refFor="ch" refForName="picture_1" fact="0.0486"/>
              <dgm:constr type="l" for="ch" forName="maxNode" refType="r" refFor="ch" refForName="picture_1"/>
              <dgm:constr type="lOff" for="ch" forName="maxNode" refType="h" refFor="des" refForName="pair" fact="0.5"/>
              <dgm:constr type="r" for="ch" forName="maxNode" refType="w"/>
              <dgm:constr type="t" for="ch" forName="maxNode"/>
              <dgm:constr type="h" for="ch" forName="maxNode" val="1"/>
              <dgm:constr type="userW" for="des" forName="desText" refType="w" refFor="ch" refForName="maxNode"/>
            </dgm:constrLst>
          </dgm:if>
          <dgm:else name="Name6">
            <dgm:constrLst>
              <dgm:constr type="h" for="ch" forName="picture_1" refType="h" fact="0.909"/>
              <dgm:constr type="w" for="ch" forName="picture_1" refType="h" refFor="ch" refForName="picture_1" op="equ" fact="0.784"/>
              <dgm:constr type="r" for="ch" forName="picture_1" refType="w"/>
              <dgm:constr type="t" for="ch" forName="picture_1" refType="h" refFor="ch" refForName="picture_1" fact="0.05"/>
              <dgm:constr type="w" for="ch" forName="picture_1" refType="w" op="lte" fact="0.588"/>
              <dgm:constr type="w" for="ch" forName="text_1" refType="w" refFor="ch" refForName="picture_1" fact="0.77"/>
              <dgm:constr type="h" for="ch" forName="text_1" refType="h" refFor="ch" refForName="picture_1" fact="0.6"/>
              <dgm:constr type="r" for="ch" forName="text_1" refType="w"/>
              <dgm:constr type="t" for="ch" forName="text_1" refType="h" refFor="ch" refForName="picture_1" fact="0.41"/>
              <dgm:constr type="w" for="ch" forName="linV" refType="w"/>
              <dgm:constr type="h" for="ch" forName="linV" refType="h" refFor="ch" refForName="picture_1" fact="1.1"/>
              <dgm:constr type="l" for="ch" forName="linV"/>
              <dgm:constr type="t" for="ch" forName="linV"/>
              <dgm:constr type="userC" for="des" forName="pair" refType="l" refFor="ch" refForName="picture_1"/>
              <dgm:constr type="h" for="des" forName="pair" refType="h" refFor="ch" refForName="picture_1" fact="0.27"/>
              <dgm:constr type="h" for="des" forName="spaceV" refType="h" refFor="ch" refForName="picture_1" fact="0.0486"/>
              <dgm:constr type="r" for="ch" forName="maxNode" refType="l" refFor="ch" refForName="picture_1"/>
              <dgm:constr type="rOff" for="ch" forName="maxNode" refType="h" refFor="des" refForName="pair" fact="-0.5"/>
              <dgm:constr type="l" for="ch" forName="maxNode"/>
              <dgm:constr type="t" for="ch" forName="maxNode"/>
              <dgm:constr type="h" for="ch" forName="maxNode" val="1"/>
              <dgm:constr type="userW" for="des" forName="desText" refType="w" refFor="ch" refForName="maxNode"/>
            </dgm:constrLst>
          </dgm:else>
        </dgm:choose>
      </dgm:if>
      <dgm:else name="Name7">
        <dgm:choose name="Name8">
          <dgm:if name="Name9" func="var" arg="dir" op="equ" val="norm">
            <dgm:constrLst>
              <dgm:constr type="h" for="ch" forName="picture_1" refType="h" fact="0.909"/>
              <dgm:constr type="w" for="ch" forName="picture_1" refType="h" refFor="ch" refForName="picture_1" op="equ" fact="0.784"/>
              <dgm:constr type="l" for="ch" forName="picture_1"/>
              <dgm:constr type="t" for="ch" forName="picture_1" refType="h" refFor="ch" refForName="picture_1" fact="0.05"/>
              <dgm:constr type="w" for="ch" forName="picture_1" refType="w" op="lte" fact="0.588"/>
              <dgm:constr type="w" for="ch" forName="text_1" refType="w" refFor="ch" refForName="picture_1" fact="0.77"/>
              <dgm:constr type="h" for="ch" forName="text_1" refType="h" refFor="ch" refForName="picture_1" fact="0.6"/>
              <dgm:constr type="l" for="ch" forName="text_1" refType="w" refFor="ch" refForName="picture_1" fact="0.04"/>
              <dgm:constr type="t" for="ch" forName="text_1" refType="h" refFor="ch" refForName="picture_1" fact="0.41"/>
              <dgm:constr type="w" for="ch" forName="linV" refType="w"/>
              <dgm:constr type="h" for="ch" forName="linV" refType="h" refFor="ch" refForName="picture_1" fact="1.1"/>
              <dgm:constr type="l" for="ch" forName="linV"/>
              <dgm:constr type="t" for="ch" forName="linV"/>
              <dgm:constr type="userC" for="des" forName="pair" refType="r" refFor="ch" refForName="picture_1"/>
              <dgm:constr type="h" for="des" forName="pair" refType="h" refFor="ch" refForName="picture_1" fact="0.27"/>
              <dgm:constr type="h" for="des" forName="spaceV" refType="h" refFor="ch" refForName="picture_1" fact="0.0486"/>
              <dgm:constr type="l" for="ch" forName="maxNode" refType="r" refFor="ch" refForName="picture_1"/>
              <dgm:constr type="lOff" for="ch" forName="maxNode" refType="h" refFor="des" refForName="pair" fact="0.5"/>
              <dgm:constr type="r" for="ch" forName="maxNode" refType="w"/>
              <dgm:constr type="t" for="ch" forName="maxNode"/>
              <dgm:constr type="h" for="ch" forName="maxNode" val="1"/>
              <dgm:constr type="userW" for="des" forName="desText" refType="w" refFor="ch" refForName="maxNode"/>
            </dgm:constrLst>
          </dgm:if>
          <dgm:else name="Name10">
            <dgm:constrLst>
              <dgm:constr type="h" for="ch" forName="picture_1" refType="h" fact="0.909"/>
              <dgm:constr type="w" for="ch" forName="picture_1" refType="h" refFor="ch" refForName="picture_1" op="equ" fact="0.784"/>
              <dgm:constr type="r" for="ch" forName="picture_1" refType="w"/>
              <dgm:constr type="t" for="ch" forName="picture_1" refType="h" refFor="ch" refForName="picture_1" fact="0.05"/>
              <dgm:constr type="w" for="ch" forName="picture_1" refType="w" op="lte" fact="0.588"/>
              <dgm:constr type="w" for="ch" forName="text_1" refType="w" refFor="ch" refForName="picture_1" fact="0.77"/>
              <dgm:constr type="h" for="ch" forName="text_1" refType="h" refFor="ch" refForName="picture_1" fact="0.6"/>
              <dgm:constr type="r" for="ch" forName="text_1" refType="w"/>
              <dgm:constr type="t" for="ch" forName="text_1" refType="h" refFor="ch" refForName="picture_1" fact="0.41"/>
              <dgm:constr type="w" for="ch" forName="linV" refType="w"/>
              <dgm:constr type="h" for="ch" forName="linV" refType="h" refFor="ch" refForName="picture_1" fact="1.1"/>
              <dgm:constr type="l" for="ch" forName="linV"/>
              <dgm:constr type="t" for="ch" forName="linV"/>
              <dgm:constr type="userC" for="des" forName="pair" refType="l" refFor="ch" refForName="picture_1"/>
              <dgm:constr type="h" for="des" forName="pair" refType="h" refFor="ch" refForName="picture_1" fact="0.27"/>
              <dgm:constr type="h" for="des" forName="spaceV" refType="h" refFor="ch" refForName="picture_1" fact="0.0486"/>
              <dgm:constr type="r" for="ch" forName="maxNode" refType="l" refFor="ch" refForName="picture_1"/>
              <dgm:constr type="rOff" for="ch" forName="maxNode" refType="h" refFor="des" refForName="pair" fact="-0.5"/>
              <dgm:constr type="l" for="ch" forName="maxNode"/>
              <dgm:constr type="t" for="ch" forName="maxNode"/>
              <dgm:constr type="h" for="ch" forName="maxNode" val="1"/>
              <dgm:constr type="userW" for="des" forName="desText" refType="w" refFor="ch" refForName="maxNode"/>
            </dgm:constrLst>
          </dgm:else>
        </dgm:choose>
      </dgm:else>
    </dgm:choose>
    <dgm:forEach name="Name11" axis="ch" ptType="sibTrans" hideLastTrans="0" cnt="1">
      <dgm:layoutNode name="picture_1" styleLbl="bgImgPlace1">
        <dgm:alg type="sp"/>
        <dgm:shape xmlns:r="http://schemas.openxmlformats.org/officeDocument/2006/relationships" type="roundRect" r:blip="" blipPhldr="1">
          <dgm:adjLst/>
        </dgm:shape>
        <dgm:presOf axis="self"/>
      </dgm:layoutNode>
    </dgm:forEach>
    <dgm:forEach name="Name12" axis="ch" ptType="node" cnt="1">
      <dgm:layoutNode name="text_1" styleLbl="node1">
        <dgm:varLst>
          <dgm:bulletEnabled val="1"/>
        </dgm:varLst>
        <dgm:choose name="Name13">
          <dgm:if name="Name14" func="var" arg="dir" op="equ" val="norm">
            <dgm:alg type="tx">
              <dgm:param type="txAnchorVert" val="b"/>
              <dgm:param type="parTxLTRAlign" val="l"/>
              <dgm:param type="shpTxLTRAlignCh" val="l"/>
              <dgm:param type="parTxRTLAlign" val="l"/>
              <dgm:param type="shpTxRTLAlignCh" val="l"/>
            </dgm:alg>
          </dgm:if>
          <dgm:else name="Name15">
            <dgm:alg type="tx">
              <dgm:param type="txAnchorVert" val="b"/>
              <dgm:param type="parTxLTRAlign" val="r"/>
              <dgm:param type="shpTxLTRAlignCh" val="r"/>
              <dgm:param type="parTxRTLAlign" val="r"/>
              <dgm:param type="shpTxRTLAlignCh" val="r"/>
            </dgm:alg>
          </dgm:else>
        </dgm:choose>
        <dgm:shape xmlns:r="http://schemas.openxmlformats.org/officeDocument/2006/relationships" type="rect" r:blip="" hideGeom="1">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forEach>
    <dgm:choose name="Name16">
      <dgm:if name="Name17" axis="ch" ptType="node" func="cnt" op="gte" val="2">
        <dgm:layoutNode name="linV">
          <dgm:choose name="Name18">
            <dgm:if name="Name19" func="var" arg="dir" op="equ" val="norm">
              <dgm:alg type="lin">
                <dgm:param type="linDir" val="fromT"/>
                <dgm:param type="vertAlign" val="t"/>
                <dgm:param type="fallback" val="1D"/>
                <dgm:param type="horzAlign" val="l"/>
                <dgm:param type="nodeHorzAlign" val="l"/>
              </dgm:alg>
            </dgm:if>
            <dgm:else name="Name20">
              <dgm:alg type="lin">
                <dgm:param type="linDir" val="fromT"/>
                <dgm:param type="vertAlign" val="t"/>
                <dgm:param type="fallback" val="1D"/>
                <dgm:param type="horzAlign" val="r"/>
                <dgm:param type="nodeHorzAlign" val="r"/>
              </dgm:alg>
            </dgm:else>
          </dgm:choose>
          <dgm:shape xmlns:r="http://schemas.openxmlformats.org/officeDocument/2006/relationships" r:blip="">
            <dgm:adjLst/>
          </dgm:shape>
          <dgm:constrLst>
            <dgm:constr type="w" for="ch" forName="spaceV" val="1"/>
            <dgm:constr type="w" for="ch" forName="pair" refType="w" op="equ"/>
            <dgm:constr type="w" for="des" forName="desText" op="equ"/>
            <dgm:constr type="primFontSz" for="des" forName="desText" op="equ" val="65"/>
          </dgm:constrLst>
          <dgm:forEach name="Name21" axis="ch" ptType="node" st="2">
            <dgm:layoutNode name="pair">
              <dgm:alg type="composite"/>
              <dgm:shape xmlns:r="http://schemas.openxmlformats.org/officeDocument/2006/relationships" r:blip="">
                <dgm:adjLst/>
              </dgm:shape>
              <dgm:choose name="Name22">
                <dgm:if name="Name23" func="var" arg="dir" op="equ" val="norm">
                  <dgm:constrLst>
                    <dgm:constr type="userC"/>
                    <dgm:constr type="l" for="ch" forName="spaceH"/>
                    <dgm:constr type="r" for="ch" forName="spaceH" refType="userC"/>
                    <dgm:constr type="ctrY" for="ch" forName="spaceH" refType="w" fact="0.5"/>
                    <dgm:constr type="h" for="ch" forName="spaceH" val="1"/>
                    <dgm:constr type="w" for="ch" forName="desPictures" refType="h"/>
                    <dgm:constr type="h" for="ch" forName="desPictures" refType="w" refFor="ch" refForName="desPictures" op="equ"/>
                    <dgm:constr type="ctrX" for="ch" forName="desPictures" refType="userC"/>
                    <dgm:constr type="ctrY" for="ch" forName="desPictures" refType="w" fact="0.5"/>
                    <dgm:constr type="l" for="ch" forName="desTextWrapper" refType="r" refFor="ch" refForName="desPictures"/>
                    <dgm:constr type="ctrY" for="ch" forName="desTextWrapper" refType="w" fact="0.5"/>
                    <dgm:constr type="h" for="ch" forName="desTextWrapper" refType="h"/>
                    <dgm:constr type="h" for="des" forName="desText" refType="h"/>
                  </dgm:constrLst>
                </dgm:if>
                <dgm:else name="Name24">
                  <dgm:constrLst>
                    <dgm:constr type="userC"/>
                    <dgm:constr type="r" for="ch" forName="spaceH" refType="w"/>
                    <dgm:constr type="l" for="ch" forName="spaceH" refType="userC"/>
                    <dgm:constr type="ctrY" for="ch" forName="spaceH" refType="w" fact="0.5"/>
                    <dgm:constr type="h" for="ch" forName="spaceH" val="1"/>
                    <dgm:constr type="w" for="ch" forName="desPictures" refType="h"/>
                    <dgm:constr type="h" for="ch" forName="desPictures" refType="w" refFor="ch" refForName="desPictures" op="equ"/>
                    <dgm:constr type="ctrX" for="ch" forName="desPictures" refType="userC"/>
                    <dgm:constr type="ctrY" for="ch" forName="desPictures" refType="w" fact="0.5"/>
                    <dgm:constr type="r" for="ch" forName="desTextWrapper" refType="l" refFor="ch" refForName="desPictures"/>
                    <dgm:constr type="ctrY" for="ch" forName="desTextWrapper" refType="w" fact="0.5"/>
                    <dgm:constr type="h" for="ch" forName="desTextWrapper" refType="h"/>
                    <dgm:constr type="h" for="des" forName="desText" refType="h"/>
                  </dgm:constrLst>
                </dgm:else>
              </dgm:choose>
              <dgm:layoutNode name="spaceH">
                <dgm:alg type="sp"/>
                <dgm:shape xmlns:r="http://schemas.openxmlformats.org/officeDocument/2006/relationships" type="rect" r:blip="" hideGeom="1">
                  <dgm:adjLst/>
                </dgm:shape>
                <dgm:presOf/>
              </dgm:layoutNode>
              <dgm:layoutNode name="desPictures" styleLbl="alignImgPlace1">
                <dgm:alg type="sp"/>
                <dgm:shape xmlns:r="http://schemas.openxmlformats.org/officeDocument/2006/relationships" type="ellipse" r:blip="" blipPhldr="1">
                  <dgm:adjLst/>
                </dgm:shape>
                <dgm:presOf/>
              </dgm:layoutNode>
              <dgm:layoutNode name="desTextWrapper">
                <dgm:choose name="Name25">
                  <dgm:if name="Name26" func="var" arg="dir" op="equ" val="norm">
                    <dgm:alg type="lin">
                      <dgm:param type="horzAlign" val="l"/>
                    </dgm:alg>
                  </dgm:if>
                  <dgm:else name="Name27">
                    <dgm:alg type="lin">
                      <dgm:param type="horzAlign" val="r"/>
                    </dgm:alg>
                  </dgm:else>
                </dgm:choose>
                <dgm:layoutNode name="desText" styleLbl="revTx">
                  <dgm:varLst>
                    <dgm:bulletEnabled val="1"/>
                  </dgm:varLst>
                  <dgm:choose name="Name28">
                    <dgm:if name="Name29" func="var" arg="dir" op="equ" val="norm">
                      <dgm:alg type="tx">
                        <dgm:param type="parTxLTRAlign" val="l"/>
                        <dgm:param type="shpTxLTRAlignCh" val="l"/>
                        <dgm:param type="parTxRTLAlign" val="r"/>
                        <dgm:param type="shpTxRTLAlignCh" val="r"/>
                      </dgm:alg>
                    </dgm:if>
                    <dgm:else name="Name30">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2"/>
                    <dgm:constr type="rMarg" refType="primFontSz" fact="0.2"/>
                    <dgm:constr type="tMarg" refType="primFontSz" fact="0.1"/>
                    <dgm:constr type="bMarg" refType="primFontSz" fact="0.1"/>
                  </dgm:constrLst>
                  <dgm:ruleLst>
                    <dgm:rule type="w" val="NaN" fact="1" max="NaN"/>
                    <dgm:rule type="primFontSz" val="5" fact="NaN" max="NaN"/>
                  </dgm:ruleLst>
                </dgm:layoutNode>
              </dgm:layoutNode>
            </dgm:layoutNode>
            <dgm:forEach name="Name31" axis="followSib" ptType="sibTrans" cnt="1">
              <dgm:layoutNode name="spaceV">
                <dgm:alg type="sp"/>
                <dgm:shape xmlns:r="http://schemas.openxmlformats.org/officeDocument/2006/relationships" r:blip="">
                  <dgm:adjLst/>
                </dgm:shape>
                <dgm:presOf/>
              </dgm:layoutNode>
            </dgm:forEach>
          </dgm:forEach>
        </dgm:layoutNode>
      </dgm:if>
      <dgm:else name="Name32"/>
    </dgm:choose>
    <dgm:layoutNode name="maxNode">
      <dgm:alg type="lin"/>
      <dgm:shape xmlns:r="http://schemas.openxmlformats.org/officeDocument/2006/relationships" r:blip="">
        <dgm:adjLst/>
      </dgm:shape>
      <dgm:presOf/>
      <dgm:constrLst>
        <dgm:constr type="w" for="ch"/>
        <dgm:constr type="h" for="ch"/>
      </dgm:constrLst>
      <dgm:layoutNode name="Name33">
        <dgm:alg type="sp"/>
        <dgm:shape xmlns:r="http://schemas.openxmlformats.org/officeDocument/2006/relationships" r:blip="">
          <dgm:adjLst/>
        </dgm:shape>
        <dgm:presOf/>
      </dgm:layoutNode>
    </dgm:layoutNode>
  </dgm:layoutNode>
</dgm:layoutDef>
</file>

<file path=ppt/diagrams/layout6.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target3">
  <dgm:title val=""/>
  <dgm:desc val=""/>
  <dgm:catLst>
    <dgm:cat type="relationship" pri="11000"/>
    <dgm:cat type="list" pri="22000"/>
    <dgm:cat type="convert"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tyleData>
  <dgm:clr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clrData>
  <dgm:layoutNode name="Name0">
    <dgm:varLst>
      <dgm:chMax val="7"/>
      <dgm:dir/>
      <dgm:animLvl val="lvl"/>
      <dgm:resizeHandles val="exact"/>
    </dgm:varLst>
    <dgm:alg type="composite"/>
    <dgm:shape xmlns:r="http://schemas.openxmlformats.org/officeDocument/2006/relationships" r:blip="">
      <dgm:adjLst/>
    </dgm:shape>
    <dgm:presOf/>
    <dgm:choose name="Name1">
      <dgm:if name="Name2" func="var" arg="dir" op="equ" val="norm">
        <dgm:choose name="Name3">
          <dgm:if name="Name4" axis="ch" ptType="node" func="cnt" op="equ" val="1">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rect1ParTx" refType="r" refFor="ch" refForName="space"/>
              <dgm:constr type="w" for="ch" forName="rect1ParTx" refType="w" refFor="ch" refForName="rect1" fact="0.5"/>
              <dgm:constr type="t" for="ch" forName="rect1ParTx" refType="t" refFor="ch" refForName="rect1"/>
              <dgm:constr type="b" for="ch" forName="rect1ParTx" refType="b" refFor="ch" refForName="rect1"/>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5" axis="ch" ptType="node" func="cnt" op="equ" val="2">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rect2ParTx" refType="r" refFor="ch" refForName="space"/>
              <dgm:constr type="w" for="ch" forName="rect2ParTx" refType="w" refFor="ch" refForName="rect2" fact="0.5"/>
              <dgm:constr type="t" for="ch" forName="rect2ParTx" refType="t" refFor="ch" refForName="rect2"/>
              <dgm:constr type="b" for="ch" forName="rect2ParTx" refType="b" refFor="ch" refForName="rect2"/>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b" refFor="ch" refForName="rect2"/>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6" axis="ch" ptType="node" func="cnt" op="equ" val="3">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rect3ParTx" refType="r" refFor="ch" refForName="space"/>
              <dgm:constr type="w" for="ch" forName="rect3ParTx" refType="w" refFor="ch" refForName="rect3" fact="0.5"/>
              <dgm:constr type="t" for="ch" forName="rect3ParTx" refType="t" refFor="ch" refForName="rect3"/>
              <dgm:constr type="b" for="ch" forName="rect3ParTx" refType="b" refFor="ch" refForName="rect3"/>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b" refFor="ch" refForName="rect3"/>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7" axis="ch" ptType="node" func="cnt" op="equ" val="4">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rect4ParTx" refType="r" refFor="ch" refForName="space"/>
              <dgm:constr type="w" for="ch" forName="rect4ParTx" refType="w" refFor="ch" refForName="rect4" fact="0.5"/>
              <dgm:constr type="t" for="ch" forName="rect4ParTx" refType="t" refFor="ch" refForName="rect4"/>
              <dgm:constr type="b" for="ch" forName="rect4ParTx" refType="b" refFor="ch" refForName="rect4"/>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b" refFor="ch" refForName="rect4"/>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8" axis="ch" ptType="node" func="cnt" op="equ" val="5">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rect5ParTx" refType="r" refFor="ch" refForName="space"/>
              <dgm:constr type="w" for="ch" forName="rect5ParTx" refType="w" refFor="ch" refForName="rect5" fact="0.5"/>
              <dgm:constr type="t" for="ch" forName="rect5ParTx" refType="t" refFor="ch" refForName="rect5"/>
              <dgm:constr type="b" for="ch" forName="rect5ParTx" refType="b" refFor="ch" refForName="rect5"/>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b" refFor="ch" refForName="rect5"/>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9" axis="ch" ptType="node" func="cnt" op="equ" val="6">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rect6ParTx" refType="r" refFor="ch" refForName="space"/>
              <dgm:constr type="w" for="ch" forName="rect6ParTx" refType="w" refFor="ch" refForName="rect6" fact="0.5"/>
              <dgm:constr type="t" for="ch" forName="rect6ParTx" refType="t" refFor="ch" refForName="rect6"/>
              <dgm:constr type="b" for="ch" forName="rect6ParTx" refType="b" refFor="ch" refForName="rect6"/>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b" refFor="ch" refForName="rect6"/>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10" axis="ch" ptType="node" func="cnt" op="gte" val="7">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l"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l" for="ch" forName="rect7" refType="r" refFor="ch" refForName="space"/>
              <dgm:constr type="r" for="ch" forName="rect7" refType="w"/>
              <dgm:constr type="h" for="ch" forName="rect7" refType="h" refFor="ch" refForName="circle7"/>
              <dgm:constr type="hOff" for="ch" forName="rect7" refType="hOff" refFor="ch" refForName="circle7"/>
              <dgm:constr type="b" for="ch" forName="rect7" refType="b" refFor="ch" refForName="circle7"/>
              <dgm:constr type="l" for="ch" forName="rect7ParTx" refType="r" refFor="ch" refForName="space"/>
              <dgm:constr type="w" for="ch" forName="rect7ParTx" refType="w" refFor="ch" refForName="rect7" fact="0.5"/>
              <dgm:constr type="t" for="ch" forName="rect7ParTx" refType="t" refFor="ch" refForName="rect7"/>
              <dgm:constr type="b" for="ch" forName="rect7ParTx" refType="b" refFor="ch" refForName="rect7"/>
              <dgm:constr type="l" for="ch" forName="rect7ChTx" refType="r" refFor="ch" refForName="rect7ParTx"/>
              <dgm:constr type="w" for="ch" forName="rect7ChTx" refType="w" refFor="ch" refForName="rect7ParTx"/>
              <dgm:constr type="t" for="ch" forName="rect7ChTx" refType="t" refFor="ch" refForName="rect7ParTx"/>
              <dgm:constr type="b" for="ch" forName="rect7ChTx" refType="b" refFor="ch" refForName="rect7ParTx"/>
              <dgm:constr type="l" for="ch" forName="rect7ParTxNoCh" refType="r" refFor="ch" refForName="space"/>
              <dgm:constr type="w" for="ch" forName="rect7ParTxNoCh" refType="w" refFor="ch" refForName="rect7"/>
              <dgm:constr type="t" for="ch" forName="rect7ParTxNoCh" refType="t" refFor="ch" refForName="rect7"/>
              <dgm:constr type="b" for="ch" forName="rect7ParTxNoCh" refType="b" refFor="ch" refForName="rect7"/>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l" for="ch" forName="rect6ParTx" refType="r" refFor="ch" refForName="space"/>
              <dgm:constr type="w" for="ch" forName="rect6ParTx" refType="w" refFor="ch" refForName="rect6" fact="0.5"/>
              <dgm:constr type="t" for="ch" forName="rect6ParTx" refType="t" refFor="ch" refForName="rect6"/>
              <dgm:constr type="b" for="ch" forName="rect6ParTx" refType="t" refFor="ch" refForName="rect7"/>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11">
            <dgm:constrLst/>
          </dgm:else>
        </dgm:choose>
      </dgm:if>
      <dgm:else name="Name12">
        <dgm:choose name="Name13">
          <dgm:if name="Name14" axis="ch" ptType="node" func="cnt" op="equ" val="1">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r" for="ch" forName="rect1ParTx" refType="l" refFor="ch" refForName="space"/>
              <dgm:constr type="w" for="ch" forName="rect1ParTx" refType="w" refFor="ch" refForName="rect1" fact="0.5"/>
              <dgm:constr type="t" for="ch" forName="rect1ParTx" refType="t" refFor="ch" refForName="rect1"/>
              <dgm:constr type="b" for="ch" forName="rect1ParTx" refType="b" refFor="ch" refForName="rect1"/>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15" axis="ch" ptType="node" func="cnt" op="equ" val="2">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r" for="ch" forName="rect2ParTx" refType="l" refFor="ch" refForName="space"/>
              <dgm:constr type="w" for="ch" forName="rect2ParTx" refType="w" refFor="ch" refForName="rect2" fact="0.5"/>
              <dgm:constr type="t" for="ch" forName="rect2ParTx" refType="t" refFor="ch" refForName="rect2"/>
              <dgm:constr type="b" for="ch" forName="rect2ParTx" refType="b" refFor="ch" refForName="rect2"/>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b" refFor="ch" refForName="rect2"/>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16" axis="ch" ptType="node" func="cnt" op="equ" val="3">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r" for="ch" forName="rect3ParTx" refType="l" refFor="ch" refForName="space"/>
              <dgm:constr type="w" for="ch" forName="rect3ParTx" refType="w" refFor="ch" refForName="rect3" fact="0.5"/>
              <dgm:constr type="t" for="ch" forName="rect3ParTx" refType="t" refFor="ch" refForName="rect3"/>
              <dgm:constr type="b" for="ch" forName="rect3ParTx" refType="b" refFor="ch" refForName="rect3"/>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b" refFor="ch" refForName="rect3"/>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17" axis="ch" ptType="node" func="cnt" op="equ" val="4">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r" for="ch" forName="rect4ParTx" refType="l" refFor="ch" refForName="space"/>
              <dgm:constr type="w" for="ch" forName="rect4ParTx" refType="w" refFor="ch" refForName="rect4" fact="0.5"/>
              <dgm:constr type="t" for="ch" forName="rect4ParTx" refType="t" refFor="ch" refForName="rect4"/>
              <dgm:constr type="b" for="ch" forName="rect4ParTx" refType="b" refFor="ch" refForName="rect4"/>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b" refFor="ch" refForName="rect4"/>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18" axis="ch" ptType="node" func="cnt" op="equ" val="5">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r" for="ch" forName="rect5ParTx" refType="l" refFor="ch" refForName="space"/>
              <dgm:constr type="w" for="ch" forName="rect5ParTx" refType="w" refFor="ch" refForName="rect5" fact="0.5"/>
              <dgm:constr type="t" for="ch" forName="rect5ParTx" refType="t" refFor="ch" refForName="rect5"/>
              <dgm:constr type="b" for="ch" forName="rect5ParTx" refType="b" refFor="ch" refForName="rect5"/>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b" refFor="ch" refForName="rect5"/>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19" axis="ch" ptType="node" func="cnt" op="equ" val="6">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r" for="ch" forName="rect6ParTx" refType="l" refFor="ch" refForName="space"/>
              <dgm:constr type="w" for="ch" forName="rect6ParTx" refType="w" refFor="ch" refForName="rect6" fact="0.5"/>
              <dgm:constr type="t" for="ch" forName="rect6ParTx" refType="t" refFor="ch" refForName="rect6"/>
              <dgm:constr type="b" for="ch" forName="rect6ParTx" refType="b" refFor="ch" refForName="rect6"/>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b" refFor="ch" refForName="rect6"/>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20" axis="ch" ptType="node" func="cnt" op="gte" val="7">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r"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r" for="ch" forName="rect7" refType="l" refFor="ch" refForName="space"/>
              <dgm:constr type="l" for="ch" forName="rect7"/>
              <dgm:constr type="h" for="ch" forName="rect7" refType="h" refFor="ch" refForName="circle7"/>
              <dgm:constr type="hOff" for="ch" forName="rect7" refType="hOff" refFor="ch" refForName="circle7"/>
              <dgm:constr type="b" for="ch" forName="rect7" refType="b" refFor="ch" refForName="circle7"/>
              <dgm:constr type="r" for="ch" forName="rect7ParTx" refType="l" refFor="ch" refForName="space"/>
              <dgm:constr type="w" for="ch" forName="rect7ParTx" refType="w" refFor="ch" refForName="rect7" fact="0.5"/>
              <dgm:constr type="t" for="ch" forName="rect7ParTx" refType="t" refFor="ch" refForName="rect7"/>
              <dgm:constr type="b" for="ch" forName="rect7ParTx" refType="b" refFor="ch" refForName="rect7"/>
              <dgm:constr type="r" for="ch" forName="rect7ChTx" refType="l" refFor="ch" refForName="rect7ParTx"/>
              <dgm:constr type="w" for="ch" forName="rect7ChTx" refType="w" refFor="ch" refForName="rect7ParTx"/>
              <dgm:constr type="t" for="ch" forName="rect7ChTx" refType="t" refFor="ch" refForName="rect7ParTx"/>
              <dgm:constr type="b" for="ch" forName="rect7ChTx" refType="b" refFor="ch" refForName="rect7ParTx"/>
              <dgm:constr type="r" for="ch" forName="rect7ParTxNoCh" refType="l" refFor="ch" refForName="space"/>
              <dgm:constr type="w" for="ch" forName="rect7ParTxNoCh" refType="w" refFor="ch" refForName="rect7"/>
              <dgm:constr type="t" for="ch" forName="rect7ParTxNoCh" refType="t" refFor="ch" refForName="rect7"/>
              <dgm:constr type="b" for="ch" forName="rect7ParTxNoCh" refType="b" refFor="ch" refForName="rect7"/>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r" for="ch" forName="rect6ParTx" refType="l" refFor="ch" refForName="space"/>
              <dgm:constr type="w" for="ch" forName="rect6ParTx" refType="w" refFor="ch" refForName="rect6" fact="0.5"/>
              <dgm:constr type="t" for="ch" forName="rect6ParTx" refType="t" refFor="ch" refForName="rect6"/>
              <dgm:constr type="b" for="ch" forName="rect6ParTx" refType="t" refFor="ch" refForName="rect7"/>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21">
            <dgm:constrLst/>
          </dgm:else>
        </dgm:choose>
      </dgm:else>
    </dgm:choose>
    <dgm:ruleLst/>
    <dgm:forEach name="Name22" axis="ch" ptType="node" cnt="1">
      <dgm:layoutNode name="circle1" styleLbl="node1">
        <dgm:alg type="sp"/>
        <dgm:choose name="Name23">
          <dgm:if name="Name24" func="var" arg="dir" op="equ" val="norm">
            <dgm:shape xmlns:r="http://schemas.openxmlformats.org/officeDocument/2006/relationships" type="pie" r:blip="">
              <dgm:adjLst>
                <dgm:adj idx="1" val="90"/>
                <dgm:adj idx="2" val="270"/>
              </dgm:adjLst>
            </dgm:shape>
          </dgm:if>
          <dgm:else name="Name25">
            <dgm:shape xmlns:r="http://schemas.openxmlformats.org/officeDocument/2006/relationships" type="pie" r:blip="">
              <dgm:adjLst>
                <dgm:adj idx="1" val="270"/>
                <dgm:adj idx="2" val="90"/>
              </dgm:adjLst>
            </dgm:shape>
          </dgm:else>
        </dgm:choose>
        <dgm:presOf/>
        <dgm:constrLst/>
        <dgm:ruleLst/>
      </dgm:layoutNode>
      <dgm:layoutNode name="space">
        <dgm:alg type="sp"/>
        <dgm:shape xmlns:r="http://schemas.openxmlformats.org/officeDocument/2006/relationships" r:blip="">
          <dgm:adjLst/>
        </dgm:shape>
        <dgm:presOf/>
        <dgm:constrLst/>
        <dgm:ruleLst/>
      </dgm:layoutNode>
      <dgm:layoutNode name="rect1" styleLbl="alignAcc1">
        <dgm:alg type="sp"/>
        <dgm:shape xmlns:r="http://schemas.openxmlformats.org/officeDocument/2006/relationships" type="rect" r:blip="">
          <dgm:adjLst/>
        </dgm:shape>
        <dgm:presOf axis="self"/>
        <dgm:constrLst/>
        <dgm:ruleLst/>
      </dgm:layoutNode>
    </dgm:forEach>
    <dgm:forEach name="Name26" axis="ch" ptType="node" st="2" cnt="1">
      <dgm:layoutNode name="vertSpace2">
        <dgm:alg type="sp"/>
        <dgm:shape xmlns:r="http://schemas.openxmlformats.org/officeDocument/2006/relationships" type="rect" r:blip="" hideGeom="1">
          <dgm:adjLst/>
        </dgm:shape>
        <dgm:presOf/>
        <dgm:constrLst/>
        <dgm:ruleLst/>
      </dgm:layoutNode>
      <dgm:layoutNode name="circle2" styleLbl="node1">
        <dgm:alg type="sp"/>
        <dgm:choose name="Name27">
          <dgm:if name="Name28" func="var" arg="dir" op="equ" val="norm">
            <dgm:shape xmlns:r="http://schemas.openxmlformats.org/officeDocument/2006/relationships" type="pie" r:blip="">
              <dgm:adjLst>
                <dgm:adj idx="1" val="90"/>
                <dgm:adj idx="2" val="270"/>
              </dgm:adjLst>
            </dgm:shape>
          </dgm:if>
          <dgm:else name="Name29">
            <dgm:shape xmlns:r="http://schemas.openxmlformats.org/officeDocument/2006/relationships" type="pie" r:blip="">
              <dgm:adjLst>
                <dgm:adj idx="1" val="270"/>
                <dgm:adj idx="2" val="90"/>
              </dgm:adjLst>
            </dgm:shape>
          </dgm:else>
        </dgm:choose>
        <dgm:presOf/>
        <dgm:constrLst/>
        <dgm:ruleLst/>
      </dgm:layoutNode>
      <dgm:layoutNode name="rect2" styleLbl="alignAcc1">
        <dgm:alg type="sp"/>
        <dgm:shape xmlns:r="http://schemas.openxmlformats.org/officeDocument/2006/relationships" type="rect" r:blip="">
          <dgm:adjLst/>
        </dgm:shape>
        <dgm:presOf axis="self"/>
        <dgm:constrLst/>
        <dgm:ruleLst/>
      </dgm:layoutNode>
    </dgm:forEach>
    <dgm:forEach name="Name30" axis="ch" ptType="node" st="3" cnt="1">
      <dgm:layoutNode name="vertSpace3">
        <dgm:alg type="sp"/>
        <dgm:shape xmlns:r="http://schemas.openxmlformats.org/officeDocument/2006/relationships" type="rect" r:blip="" hideGeom="1">
          <dgm:adjLst/>
        </dgm:shape>
        <dgm:presOf/>
        <dgm:constrLst/>
        <dgm:ruleLst/>
      </dgm:layoutNode>
      <dgm:layoutNode name="circle3" styleLbl="node1">
        <dgm:alg type="sp"/>
        <dgm:choose name="Name31">
          <dgm:if name="Name32" func="var" arg="dir" op="equ" val="norm">
            <dgm:shape xmlns:r="http://schemas.openxmlformats.org/officeDocument/2006/relationships" type="pie" r:blip="">
              <dgm:adjLst>
                <dgm:adj idx="1" val="90"/>
                <dgm:adj idx="2" val="270"/>
              </dgm:adjLst>
            </dgm:shape>
          </dgm:if>
          <dgm:else name="Name33">
            <dgm:shape xmlns:r="http://schemas.openxmlformats.org/officeDocument/2006/relationships" type="pie" r:blip="">
              <dgm:adjLst>
                <dgm:adj idx="1" val="270"/>
                <dgm:adj idx="2" val="90"/>
              </dgm:adjLst>
            </dgm:shape>
          </dgm:else>
        </dgm:choose>
        <dgm:presOf/>
        <dgm:constrLst/>
        <dgm:ruleLst/>
      </dgm:layoutNode>
      <dgm:layoutNode name="rect3" styleLbl="alignAcc1">
        <dgm:alg type="sp"/>
        <dgm:shape xmlns:r="http://schemas.openxmlformats.org/officeDocument/2006/relationships" type="rect" r:blip="">
          <dgm:adjLst/>
        </dgm:shape>
        <dgm:presOf axis="self"/>
        <dgm:constrLst/>
        <dgm:ruleLst/>
      </dgm:layoutNode>
    </dgm:forEach>
    <dgm:forEach name="Name34" axis="ch" ptType="node" st="4" cnt="1">
      <dgm:layoutNode name="vertSpace4">
        <dgm:alg type="sp"/>
        <dgm:shape xmlns:r="http://schemas.openxmlformats.org/officeDocument/2006/relationships" type="rect" r:blip="" hideGeom="1">
          <dgm:adjLst/>
        </dgm:shape>
        <dgm:presOf/>
        <dgm:constrLst/>
        <dgm:ruleLst/>
      </dgm:layoutNode>
      <dgm:layoutNode name="circle4" styleLbl="node1">
        <dgm:alg type="sp"/>
        <dgm:choose name="Name35">
          <dgm:if name="Name36" func="var" arg="dir" op="equ" val="norm">
            <dgm:shape xmlns:r="http://schemas.openxmlformats.org/officeDocument/2006/relationships" type="pie" r:blip="">
              <dgm:adjLst>
                <dgm:adj idx="1" val="90"/>
                <dgm:adj idx="2" val="270"/>
              </dgm:adjLst>
            </dgm:shape>
          </dgm:if>
          <dgm:else name="Name37">
            <dgm:shape xmlns:r="http://schemas.openxmlformats.org/officeDocument/2006/relationships" type="pie" r:blip="">
              <dgm:adjLst>
                <dgm:adj idx="1" val="270"/>
                <dgm:adj idx="2" val="90"/>
              </dgm:adjLst>
            </dgm:shape>
          </dgm:else>
        </dgm:choose>
        <dgm:presOf/>
        <dgm:constrLst/>
        <dgm:ruleLst/>
      </dgm:layoutNode>
      <dgm:layoutNode name="rect4" styleLbl="alignAcc1">
        <dgm:alg type="sp"/>
        <dgm:shape xmlns:r="http://schemas.openxmlformats.org/officeDocument/2006/relationships" type="rect" r:blip="">
          <dgm:adjLst/>
        </dgm:shape>
        <dgm:presOf axis="self"/>
        <dgm:constrLst/>
        <dgm:ruleLst/>
      </dgm:layoutNode>
    </dgm:forEach>
    <dgm:forEach name="Name38" axis="ch" ptType="node" st="5" cnt="1">
      <dgm:layoutNode name="vertSpace5">
        <dgm:alg type="sp"/>
        <dgm:shape xmlns:r="http://schemas.openxmlformats.org/officeDocument/2006/relationships" type="rect" r:blip="" hideGeom="1">
          <dgm:adjLst/>
        </dgm:shape>
        <dgm:presOf/>
        <dgm:constrLst/>
        <dgm:ruleLst/>
      </dgm:layoutNode>
      <dgm:layoutNode name="circle5" styleLbl="node1">
        <dgm:alg type="sp"/>
        <dgm:choose name="Name39">
          <dgm:if name="Name40" func="var" arg="dir" op="equ" val="norm">
            <dgm:shape xmlns:r="http://schemas.openxmlformats.org/officeDocument/2006/relationships" type="pie" r:blip="">
              <dgm:adjLst>
                <dgm:adj idx="1" val="90"/>
                <dgm:adj idx="2" val="270"/>
              </dgm:adjLst>
            </dgm:shape>
          </dgm:if>
          <dgm:else name="Name41">
            <dgm:shape xmlns:r="http://schemas.openxmlformats.org/officeDocument/2006/relationships" type="pie" r:blip="">
              <dgm:adjLst>
                <dgm:adj idx="1" val="270"/>
                <dgm:adj idx="2" val="90"/>
              </dgm:adjLst>
            </dgm:shape>
          </dgm:else>
        </dgm:choose>
        <dgm:presOf/>
        <dgm:constrLst/>
        <dgm:ruleLst/>
      </dgm:layoutNode>
      <dgm:layoutNode name="rect5" styleLbl="alignAcc1">
        <dgm:alg type="sp"/>
        <dgm:shape xmlns:r="http://schemas.openxmlformats.org/officeDocument/2006/relationships" type="rect" r:blip="">
          <dgm:adjLst/>
        </dgm:shape>
        <dgm:presOf axis="self"/>
        <dgm:constrLst/>
        <dgm:ruleLst/>
      </dgm:layoutNode>
    </dgm:forEach>
    <dgm:forEach name="Name42" axis="ch" ptType="node" st="6" cnt="1">
      <dgm:layoutNode name="vertSpace6">
        <dgm:alg type="sp"/>
        <dgm:shape xmlns:r="http://schemas.openxmlformats.org/officeDocument/2006/relationships" type="rect" r:blip="" hideGeom="1">
          <dgm:adjLst/>
        </dgm:shape>
        <dgm:presOf/>
        <dgm:constrLst/>
        <dgm:ruleLst/>
      </dgm:layoutNode>
      <dgm:layoutNode name="circle6" styleLbl="node1">
        <dgm:alg type="sp"/>
        <dgm:choose name="Name43">
          <dgm:if name="Name44" func="var" arg="dir" op="equ" val="norm">
            <dgm:shape xmlns:r="http://schemas.openxmlformats.org/officeDocument/2006/relationships" type="pie" r:blip="">
              <dgm:adjLst>
                <dgm:adj idx="1" val="90"/>
                <dgm:adj idx="2" val="270"/>
              </dgm:adjLst>
            </dgm:shape>
          </dgm:if>
          <dgm:else name="Name45">
            <dgm:shape xmlns:r="http://schemas.openxmlformats.org/officeDocument/2006/relationships" type="pie" r:blip="">
              <dgm:adjLst>
                <dgm:adj idx="1" val="270"/>
                <dgm:adj idx="2" val="90"/>
              </dgm:adjLst>
            </dgm:shape>
          </dgm:else>
        </dgm:choose>
        <dgm:presOf/>
        <dgm:constrLst/>
        <dgm:ruleLst/>
      </dgm:layoutNode>
      <dgm:layoutNode name="rect6" styleLbl="alignAcc1">
        <dgm:alg type="sp"/>
        <dgm:shape xmlns:r="http://schemas.openxmlformats.org/officeDocument/2006/relationships" type="rect" r:blip="">
          <dgm:adjLst/>
        </dgm:shape>
        <dgm:presOf axis="self"/>
        <dgm:constrLst/>
        <dgm:ruleLst/>
      </dgm:layoutNode>
    </dgm:forEach>
    <dgm:forEach name="Name46" axis="ch" ptType="node" st="7" cnt="1">
      <dgm:layoutNode name="vertSpace7">
        <dgm:alg type="sp"/>
        <dgm:shape xmlns:r="http://schemas.openxmlformats.org/officeDocument/2006/relationships" type="rect" r:blip="" hideGeom="1">
          <dgm:adjLst/>
        </dgm:shape>
        <dgm:presOf/>
        <dgm:constrLst/>
        <dgm:ruleLst/>
      </dgm:layoutNode>
      <dgm:layoutNode name="circle7" styleLbl="node1">
        <dgm:alg type="sp"/>
        <dgm:choose name="Name47">
          <dgm:if name="Name48" func="var" arg="dir" op="equ" val="norm">
            <dgm:shape xmlns:r="http://schemas.openxmlformats.org/officeDocument/2006/relationships" type="pie" r:blip="">
              <dgm:adjLst>
                <dgm:adj idx="1" val="90"/>
                <dgm:adj idx="2" val="270"/>
              </dgm:adjLst>
            </dgm:shape>
          </dgm:if>
          <dgm:else name="Name49">
            <dgm:shape xmlns:r="http://schemas.openxmlformats.org/officeDocument/2006/relationships" type="pie" r:blip="">
              <dgm:adjLst>
                <dgm:adj idx="1" val="270"/>
                <dgm:adj idx="2" val="90"/>
              </dgm:adjLst>
            </dgm:shape>
          </dgm:else>
        </dgm:choose>
        <dgm:presOf/>
        <dgm:constrLst/>
        <dgm:ruleLst/>
      </dgm:layoutNode>
      <dgm:layoutNode name="rect7" styleLbl="alignAcc1">
        <dgm:alg type="sp"/>
        <dgm:shape xmlns:r="http://schemas.openxmlformats.org/officeDocument/2006/relationships" type="rect" r:blip="">
          <dgm:adjLst/>
        </dgm:shape>
        <dgm:presOf axis="self"/>
        <dgm:constrLst/>
        <dgm:ruleLst/>
      </dgm:layoutNode>
    </dgm:forEach>
    <dgm:forEach name="Name50" axis="ch" ptType="node" cnt="1">
      <dgm:choose name="Name51">
        <dgm:if name="Name52" axis="root des" ptType="all node" func="maxDepth" op="gte" val="2">
          <dgm:layoutNode name="rect1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3">
          <dgm:layoutNode name="rect1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4" axis="ch" ptType="node" st="2" cnt="1">
      <dgm:choose name="Name55">
        <dgm:if name="Name56" axis="root des" ptType="all node" func="maxDepth" op="gte" val="2">
          <dgm:layoutNode name="rect2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2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7">
          <dgm:layoutNode name="rect2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8" axis="ch" ptType="node" st="3" cnt="1">
      <dgm:choose name="Name59">
        <dgm:if name="Name60" axis="root des" ptType="all node" func="maxDepth" op="gte" val="2">
          <dgm:layoutNode name="rect3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3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1">
          <dgm:layoutNode name="rect3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2" axis="ch" ptType="node" st="4" cnt="1">
      <dgm:choose name="Name63">
        <dgm:if name="Name64" axis="root des" ptType="all node" func="maxDepth" op="gte" val="2">
          <dgm:layoutNode name="rect4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4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5">
          <dgm:layoutNode name="rect4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6" axis="ch" ptType="node" st="5" cnt="1">
      <dgm:choose name="Name67">
        <dgm:if name="Name68" axis="root des" ptType="all node" func="maxDepth" op="gte" val="2">
          <dgm:layoutNode name="rect5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5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9">
          <dgm:layoutNode name="rect5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0" axis="ch" ptType="node" st="6" cnt="1">
      <dgm:choose name="Name71">
        <dgm:if name="Name72" axis="root des" ptType="all node" func="maxDepth" op="gte" val="2">
          <dgm:layoutNode name="rect6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6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3">
          <dgm:layoutNode name="rect6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4" axis="ch" ptType="node" st="7" cnt="1">
      <dgm:choose name="Name75">
        <dgm:if name="Name76" axis="root des" ptType="all node" func="maxDepth" op="gte" val="2">
          <dgm:layoutNode name="rect7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7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7">
          <dgm:layoutNode name="rect7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9.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0.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3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2.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MX"/>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C541D41-B1F2-4182-A91C-6F837261C0E7}" type="datetimeFigureOut">
              <a:rPr lang="es-MX" smtClean="0"/>
              <a:t>10/03/2021</a:t>
            </a:fld>
            <a:endParaRPr lang="es-MX"/>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MX"/>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MX"/>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D894FFF-60BC-4A6B-A9A3-6C7DCE1DB59C}" type="slidenum">
              <a:rPr lang="es-MX" smtClean="0"/>
              <a:t>‹Nº›</a:t>
            </a:fld>
            <a:endParaRPr lang="es-MX"/>
          </a:p>
        </p:txBody>
      </p:sp>
    </p:spTree>
    <p:extLst>
      <p:ext uri="{BB962C8B-B14F-4D97-AF65-F5344CB8AC3E}">
        <p14:creationId xmlns:p14="http://schemas.microsoft.com/office/powerpoint/2010/main" val="33308970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Marcador de imagen de diapositiva 1">
            <a:extLst>
              <a:ext uri="{FF2B5EF4-FFF2-40B4-BE49-F238E27FC236}">
                <a16:creationId xmlns:a16="http://schemas.microsoft.com/office/drawing/2014/main" id="{CC22B523-D18D-4A07-A0E7-A0DC02B6608E}"/>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363" name="Marcador de notas 2">
            <a:extLst>
              <a:ext uri="{FF2B5EF4-FFF2-40B4-BE49-F238E27FC236}">
                <a16:creationId xmlns:a16="http://schemas.microsoft.com/office/drawing/2014/main" id="{E9F66E7C-6191-4F2D-B1D8-DE06EA6DACC9}"/>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s-MX" altLang="es-MX"/>
          </a:p>
        </p:txBody>
      </p:sp>
      <p:sp>
        <p:nvSpPr>
          <p:cNvPr id="15364" name="Marcador de encabezado 3">
            <a:extLst>
              <a:ext uri="{FF2B5EF4-FFF2-40B4-BE49-F238E27FC236}">
                <a16:creationId xmlns:a16="http://schemas.microsoft.com/office/drawing/2014/main" id="{4980FF70-DF79-424B-9AA6-6267D34DF319}"/>
              </a:ext>
            </a:extLst>
          </p:cNvPr>
          <p:cNvSpPr>
            <a:spLocks noGrp="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s-MX" altLang="es-MX"/>
              <a:t>Reconocimiento de Patrones</a:t>
            </a:r>
          </a:p>
        </p:txBody>
      </p:sp>
      <p:sp>
        <p:nvSpPr>
          <p:cNvPr id="15365" name="Marcador de pie de página 4">
            <a:extLst>
              <a:ext uri="{FF2B5EF4-FFF2-40B4-BE49-F238E27FC236}">
                <a16:creationId xmlns:a16="http://schemas.microsoft.com/office/drawing/2014/main" id="{E68A6F13-C985-4D18-BDF0-D6771A24FB5A}"/>
              </a:ext>
            </a:extLst>
          </p:cNvPr>
          <p:cNvSpPr>
            <a:spLocks noGrp="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s-ES" altLang="es-MX"/>
              <a:t>M. en C. María Elena Cruz Meza</a:t>
            </a:r>
            <a:endParaRPr lang="es-MX" altLang="es-MX"/>
          </a:p>
        </p:txBody>
      </p:sp>
      <p:sp>
        <p:nvSpPr>
          <p:cNvPr id="15366" name="Marcador de número de diapositiva 5">
            <a:extLst>
              <a:ext uri="{FF2B5EF4-FFF2-40B4-BE49-F238E27FC236}">
                <a16:creationId xmlns:a16="http://schemas.microsoft.com/office/drawing/2014/main" id="{CDB14C8E-E2C2-475D-82DE-9F6A5102A5D9}"/>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239BCC96-64E3-4D0A-99D8-18246D60689C}" type="slidenum">
              <a:rPr lang="es-MX" altLang="es-MX"/>
              <a:pPr/>
              <a:t>10</a:t>
            </a:fld>
            <a:endParaRPr lang="es-MX" altLang="es-MX"/>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Marcador de imagen de diapositiva 1">
            <a:extLst>
              <a:ext uri="{FF2B5EF4-FFF2-40B4-BE49-F238E27FC236}">
                <a16:creationId xmlns:a16="http://schemas.microsoft.com/office/drawing/2014/main" id="{C603C225-6340-452C-A298-139AA603A7D4}"/>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1" name="Marcador de notas 2">
            <a:extLst>
              <a:ext uri="{FF2B5EF4-FFF2-40B4-BE49-F238E27FC236}">
                <a16:creationId xmlns:a16="http://schemas.microsoft.com/office/drawing/2014/main" id="{2E7D31FB-3D19-49F7-9A73-1ADB0E73A780}"/>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s-MX" altLang="es-MX"/>
          </a:p>
        </p:txBody>
      </p:sp>
      <p:sp>
        <p:nvSpPr>
          <p:cNvPr id="17412" name="Marcador de encabezado 3">
            <a:extLst>
              <a:ext uri="{FF2B5EF4-FFF2-40B4-BE49-F238E27FC236}">
                <a16:creationId xmlns:a16="http://schemas.microsoft.com/office/drawing/2014/main" id="{42750EDD-0FC6-49BA-BC2B-58213A3E9E9E}"/>
              </a:ext>
            </a:extLst>
          </p:cNvPr>
          <p:cNvSpPr>
            <a:spLocks noGrp="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s-MX" altLang="es-MX"/>
              <a:t>Reconocimiento de Patrones</a:t>
            </a:r>
          </a:p>
        </p:txBody>
      </p:sp>
      <p:sp>
        <p:nvSpPr>
          <p:cNvPr id="17413" name="Marcador de pie de página 4">
            <a:extLst>
              <a:ext uri="{FF2B5EF4-FFF2-40B4-BE49-F238E27FC236}">
                <a16:creationId xmlns:a16="http://schemas.microsoft.com/office/drawing/2014/main" id="{DC5B9514-BE32-485F-8281-4E06724C1C07}"/>
              </a:ext>
            </a:extLst>
          </p:cNvPr>
          <p:cNvSpPr>
            <a:spLocks noGrp="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s-ES" altLang="es-MX"/>
              <a:t>M. en C. María Elena Cruz Meza</a:t>
            </a:r>
            <a:endParaRPr lang="es-MX" altLang="es-MX"/>
          </a:p>
        </p:txBody>
      </p:sp>
      <p:sp>
        <p:nvSpPr>
          <p:cNvPr id="17414" name="Marcador de número de diapositiva 5">
            <a:extLst>
              <a:ext uri="{FF2B5EF4-FFF2-40B4-BE49-F238E27FC236}">
                <a16:creationId xmlns:a16="http://schemas.microsoft.com/office/drawing/2014/main" id="{13C8F813-F6FF-44DD-91F5-4F266734337B}"/>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842C3A4D-2700-4B51-9BEC-E89ABB9F6728}" type="slidenum">
              <a:rPr lang="es-MX" altLang="es-MX"/>
              <a:pPr/>
              <a:t>11</a:t>
            </a:fld>
            <a:endParaRPr lang="es-MX" altLang="es-MX"/>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1 Marcador de imagen de diapositiva">
            <a:extLst>
              <a:ext uri="{FF2B5EF4-FFF2-40B4-BE49-F238E27FC236}">
                <a16:creationId xmlns:a16="http://schemas.microsoft.com/office/drawing/2014/main" id="{3F9C8F9D-FF99-4B34-A4F1-64E570DE84A1}"/>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3251" name="2 Marcador de notas">
            <a:extLst>
              <a:ext uri="{FF2B5EF4-FFF2-40B4-BE49-F238E27FC236}">
                <a16:creationId xmlns:a16="http://schemas.microsoft.com/office/drawing/2014/main" id="{0AF0A859-5167-4019-A3F6-BCF389B135C8}"/>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s-MX" altLang="es-MX"/>
          </a:p>
        </p:txBody>
      </p:sp>
      <p:sp>
        <p:nvSpPr>
          <p:cNvPr id="53252" name="3 Marcador de número de diapositiva">
            <a:extLst>
              <a:ext uri="{FF2B5EF4-FFF2-40B4-BE49-F238E27FC236}">
                <a16:creationId xmlns:a16="http://schemas.microsoft.com/office/drawing/2014/main" id="{F4F04DBE-9562-485D-B4DF-BED2E127DA47}"/>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8187FB69-9E28-48CA-8817-D1DD82601A7F}" type="slidenum">
              <a:rPr lang="es-MX" altLang="es-MX" sz="1300">
                <a:latin typeface="Arial" panose="020B0604020202020204" pitchFamily="34" charset="0"/>
              </a:rPr>
              <a:pPr>
                <a:spcBef>
                  <a:spcPct val="0"/>
                </a:spcBef>
              </a:pPr>
              <a:t>45</a:t>
            </a:fld>
            <a:endParaRPr lang="es-MX" altLang="es-MX" sz="1300">
              <a:latin typeface="Arial" panose="020B0604020202020204" pitchFamily="34" charset="0"/>
            </a:endParaRPr>
          </a:p>
        </p:txBody>
      </p:sp>
      <p:sp>
        <p:nvSpPr>
          <p:cNvPr id="53253" name="4 Marcador de pie de página">
            <a:extLst>
              <a:ext uri="{FF2B5EF4-FFF2-40B4-BE49-F238E27FC236}">
                <a16:creationId xmlns:a16="http://schemas.microsoft.com/office/drawing/2014/main" id="{89F6D3A0-D250-46A3-889E-C72283104E39}"/>
              </a:ext>
            </a:extLst>
          </p:cNvPr>
          <p:cNvSpPr>
            <a:spLocks noGrp="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r>
              <a:rPr lang="es-ES" altLang="es-MX" sz="1300">
                <a:latin typeface="Arial" panose="020B0604020202020204" pitchFamily="34" charset="0"/>
              </a:rPr>
              <a:t>M. en C. María Elena Cruz Meza</a:t>
            </a:r>
            <a:endParaRPr lang="es-MX" altLang="es-MX" sz="1300">
              <a:latin typeface="Arial" panose="020B0604020202020204" pitchFamily="34" charset="0"/>
            </a:endParaRPr>
          </a:p>
        </p:txBody>
      </p:sp>
      <p:sp>
        <p:nvSpPr>
          <p:cNvPr id="53254" name="5 Marcador de encabezado">
            <a:extLst>
              <a:ext uri="{FF2B5EF4-FFF2-40B4-BE49-F238E27FC236}">
                <a16:creationId xmlns:a16="http://schemas.microsoft.com/office/drawing/2014/main" id="{51EE635D-9C8E-44FB-9A7A-5F0A5AF4FD7E}"/>
              </a:ext>
            </a:extLst>
          </p:cNvPr>
          <p:cNvSpPr>
            <a:spLocks noGrp="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r>
              <a:rPr lang="es-MX" altLang="es-MX" sz="1300">
                <a:latin typeface="Arial" panose="020B0604020202020204" pitchFamily="34" charset="0"/>
              </a:rPr>
              <a:t>Reconocimiento de Patrones</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1 Marcador de imagen de diapositiva">
            <a:extLst>
              <a:ext uri="{FF2B5EF4-FFF2-40B4-BE49-F238E27FC236}">
                <a16:creationId xmlns:a16="http://schemas.microsoft.com/office/drawing/2014/main" id="{A04E8EE3-0409-4F30-9B74-E1EA0AE3DDE6}"/>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6323" name="2 Marcador de notas">
            <a:extLst>
              <a:ext uri="{FF2B5EF4-FFF2-40B4-BE49-F238E27FC236}">
                <a16:creationId xmlns:a16="http://schemas.microsoft.com/office/drawing/2014/main" id="{30C1D345-3A16-4604-8DAD-5136F27FF15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s-MX" altLang="es-MX"/>
          </a:p>
        </p:txBody>
      </p:sp>
      <p:sp>
        <p:nvSpPr>
          <p:cNvPr id="56324" name="3 Marcador de número de diapositiva">
            <a:extLst>
              <a:ext uri="{FF2B5EF4-FFF2-40B4-BE49-F238E27FC236}">
                <a16:creationId xmlns:a16="http://schemas.microsoft.com/office/drawing/2014/main" id="{1CCF40D9-5546-4AA6-BB80-FD88370F0D47}"/>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BF1B557A-C04D-4547-8617-FAFBB90DEEE8}" type="slidenum">
              <a:rPr lang="es-MX" altLang="es-MX" sz="1300">
                <a:latin typeface="Arial" panose="020B0604020202020204" pitchFamily="34" charset="0"/>
              </a:rPr>
              <a:pPr>
                <a:spcBef>
                  <a:spcPct val="0"/>
                </a:spcBef>
              </a:pPr>
              <a:t>47</a:t>
            </a:fld>
            <a:endParaRPr lang="es-MX" altLang="es-MX" sz="1300">
              <a:latin typeface="Arial" panose="020B0604020202020204" pitchFamily="34" charset="0"/>
            </a:endParaRPr>
          </a:p>
        </p:txBody>
      </p:sp>
      <p:sp>
        <p:nvSpPr>
          <p:cNvPr id="56325" name="4 Marcador de pie de página">
            <a:extLst>
              <a:ext uri="{FF2B5EF4-FFF2-40B4-BE49-F238E27FC236}">
                <a16:creationId xmlns:a16="http://schemas.microsoft.com/office/drawing/2014/main" id="{A72ADC82-20E7-4E78-8D03-91E84D59D6C2}"/>
              </a:ext>
            </a:extLst>
          </p:cNvPr>
          <p:cNvSpPr>
            <a:spLocks noGrp="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r>
              <a:rPr lang="es-ES" altLang="es-MX" sz="1300">
                <a:latin typeface="Arial" panose="020B0604020202020204" pitchFamily="34" charset="0"/>
              </a:rPr>
              <a:t>M. en C. María Elena Cruz Meza</a:t>
            </a:r>
            <a:endParaRPr lang="es-MX" altLang="es-MX" sz="1300">
              <a:latin typeface="Arial" panose="020B0604020202020204" pitchFamily="34" charset="0"/>
            </a:endParaRPr>
          </a:p>
        </p:txBody>
      </p:sp>
      <p:sp>
        <p:nvSpPr>
          <p:cNvPr id="56326" name="5 Marcador de encabezado">
            <a:extLst>
              <a:ext uri="{FF2B5EF4-FFF2-40B4-BE49-F238E27FC236}">
                <a16:creationId xmlns:a16="http://schemas.microsoft.com/office/drawing/2014/main" id="{2636938D-CBA1-486E-B706-7DE8CB586DEE}"/>
              </a:ext>
            </a:extLst>
          </p:cNvPr>
          <p:cNvSpPr>
            <a:spLocks noGrp="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r>
              <a:rPr lang="es-MX" altLang="es-MX" sz="1300">
                <a:latin typeface="Arial" panose="020B0604020202020204" pitchFamily="34" charset="0"/>
              </a:rPr>
              <a:t>Reconocimiento de Patrones</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1 Marcador de imagen de diapositiva">
            <a:extLst>
              <a:ext uri="{FF2B5EF4-FFF2-40B4-BE49-F238E27FC236}">
                <a16:creationId xmlns:a16="http://schemas.microsoft.com/office/drawing/2014/main" id="{E192DB3D-4CA4-4D0E-81FF-1E3ED09AB180}"/>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8371" name="2 Marcador de notas">
            <a:extLst>
              <a:ext uri="{FF2B5EF4-FFF2-40B4-BE49-F238E27FC236}">
                <a16:creationId xmlns:a16="http://schemas.microsoft.com/office/drawing/2014/main" id="{E5529BA2-A16B-4097-B81B-D03950C1D03E}"/>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s-MX" altLang="es-MX"/>
          </a:p>
        </p:txBody>
      </p:sp>
      <p:sp>
        <p:nvSpPr>
          <p:cNvPr id="58372" name="3 Marcador de número de diapositiva">
            <a:extLst>
              <a:ext uri="{FF2B5EF4-FFF2-40B4-BE49-F238E27FC236}">
                <a16:creationId xmlns:a16="http://schemas.microsoft.com/office/drawing/2014/main" id="{22E6BD68-A860-4BBB-86BC-1474DA65CB54}"/>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F1460A1D-C301-4F3F-85E8-65704F79FCEE}" type="slidenum">
              <a:rPr lang="es-MX" altLang="es-MX" sz="1300">
                <a:latin typeface="Arial" panose="020B0604020202020204" pitchFamily="34" charset="0"/>
              </a:rPr>
              <a:pPr>
                <a:spcBef>
                  <a:spcPct val="0"/>
                </a:spcBef>
              </a:pPr>
              <a:t>48</a:t>
            </a:fld>
            <a:endParaRPr lang="es-MX" altLang="es-MX" sz="1300">
              <a:latin typeface="Arial" panose="020B0604020202020204" pitchFamily="34" charset="0"/>
            </a:endParaRPr>
          </a:p>
        </p:txBody>
      </p:sp>
      <p:sp>
        <p:nvSpPr>
          <p:cNvPr id="58373" name="4 Marcador de pie de página">
            <a:extLst>
              <a:ext uri="{FF2B5EF4-FFF2-40B4-BE49-F238E27FC236}">
                <a16:creationId xmlns:a16="http://schemas.microsoft.com/office/drawing/2014/main" id="{16DCAE2B-8311-49A8-AF20-9D9F8B0A60B8}"/>
              </a:ext>
            </a:extLst>
          </p:cNvPr>
          <p:cNvSpPr>
            <a:spLocks noGrp="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r>
              <a:rPr lang="es-ES" altLang="es-MX" sz="1300">
                <a:latin typeface="Arial" panose="020B0604020202020204" pitchFamily="34" charset="0"/>
              </a:rPr>
              <a:t>M. en C. María Elena Cruz Meza</a:t>
            </a:r>
            <a:endParaRPr lang="es-MX" altLang="es-MX" sz="1300">
              <a:latin typeface="Arial" panose="020B0604020202020204" pitchFamily="34" charset="0"/>
            </a:endParaRPr>
          </a:p>
        </p:txBody>
      </p:sp>
      <p:sp>
        <p:nvSpPr>
          <p:cNvPr id="58374" name="5 Marcador de encabezado">
            <a:extLst>
              <a:ext uri="{FF2B5EF4-FFF2-40B4-BE49-F238E27FC236}">
                <a16:creationId xmlns:a16="http://schemas.microsoft.com/office/drawing/2014/main" id="{5C1FAAFC-BCB5-46BE-BE0A-3FA7779F8531}"/>
              </a:ext>
            </a:extLst>
          </p:cNvPr>
          <p:cNvSpPr>
            <a:spLocks noGrp="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r>
              <a:rPr lang="es-MX" altLang="es-MX" sz="1300">
                <a:latin typeface="Arial" panose="020B0604020202020204" pitchFamily="34" charset="0"/>
              </a:rPr>
              <a:t>Reconocimiento de Patrones</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571042B-5070-40A9-9C49-C86B39EF992E}"/>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MX"/>
          </a:p>
        </p:txBody>
      </p:sp>
      <p:sp>
        <p:nvSpPr>
          <p:cNvPr id="3" name="Subtítulo 2">
            <a:extLst>
              <a:ext uri="{FF2B5EF4-FFF2-40B4-BE49-F238E27FC236}">
                <a16:creationId xmlns:a16="http://schemas.microsoft.com/office/drawing/2014/main" id="{AFE6E931-3F80-4703-9AE7-A4D5AEFDBF6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MX"/>
          </a:p>
        </p:txBody>
      </p:sp>
      <p:sp>
        <p:nvSpPr>
          <p:cNvPr id="4" name="Marcador de fecha 3">
            <a:extLst>
              <a:ext uri="{FF2B5EF4-FFF2-40B4-BE49-F238E27FC236}">
                <a16:creationId xmlns:a16="http://schemas.microsoft.com/office/drawing/2014/main" id="{DE29C7D6-C898-4C53-BBC7-8EC0D7F7D898}"/>
              </a:ext>
            </a:extLst>
          </p:cNvPr>
          <p:cNvSpPr>
            <a:spLocks noGrp="1"/>
          </p:cNvSpPr>
          <p:nvPr>
            <p:ph type="dt" sz="half" idx="10"/>
          </p:nvPr>
        </p:nvSpPr>
        <p:spPr/>
        <p:txBody>
          <a:bodyPr/>
          <a:lstStyle/>
          <a:p>
            <a:fld id="{967ED12D-4925-4D02-AFA2-02E9AA3CD246}" type="datetimeFigureOut">
              <a:rPr lang="es-MX" smtClean="0"/>
              <a:t>10/03/2021</a:t>
            </a:fld>
            <a:endParaRPr lang="es-MX"/>
          </a:p>
        </p:txBody>
      </p:sp>
      <p:sp>
        <p:nvSpPr>
          <p:cNvPr id="5" name="Marcador de pie de página 4">
            <a:extLst>
              <a:ext uri="{FF2B5EF4-FFF2-40B4-BE49-F238E27FC236}">
                <a16:creationId xmlns:a16="http://schemas.microsoft.com/office/drawing/2014/main" id="{F57B0D1D-08D6-44C3-BF0E-7F23566821E9}"/>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51D3B204-02DD-495F-8907-C7D72A2BE5CA}"/>
              </a:ext>
            </a:extLst>
          </p:cNvPr>
          <p:cNvSpPr>
            <a:spLocks noGrp="1"/>
          </p:cNvSpPr>
          <p:nvPr>
            <p:ph type="sldNum" sz="quarter" idx="12"/>
          </p:nvPr>
        </p:nvSpPr>
        <p:spPr/>
        <p:txBody>
          <a:bodyPr/>
          <a:lstStyle/>
          <a:p>
            <a:fld id="{BE27BEF2-DD39-4E92-AA7B-70A15AE7A066}" type="slidenum">
              <a:rPr lang="es-MX" smtClean="0"/>
              <a:t>‹Nº›</a:t>
            </a:fld>
            <a:endParaRPr lang="es-MX"/>
          </a:p>
        </p:txBody>
      </p:sp>
    </p:spTree>
    <p:extLst>
      <p:ext uri="{BB962C8B-B14F-4D97-AF65-F5344CB8AC3E}">
        <p14:creationId xmlns:p14="http://schemas.microsoft.com/office/powerpoint/2010/main" val="8150921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61D8086-C8FC-48D3-A44E-CE2D198F810B}"/>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texto vertical 2">
            <a:extLst>
              <a:ext uri="{FF2B5EF4-FFF2-40B4-BE49-F238E27FC236}">
                <a16:creationId xmlns:a16="http://schemas.microsoft.com/office/drawing/2014/main" id="{7B4C86D7-8DD0-4D87-B1F5-36C424DE2F10}"/>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1AC03CAC-1CCF-49FE-8911-F816BC5783A5}"/>
              </a:ext>
            </a:extLst>
          </p:cNvPr>
          <p:cNvSpPr>
            <a:spLocks noGrp="1"/>
          </p:cNvSpPr>
          <p:nvPr>
            <p:ph type="dt" sz="half" idx="10"/>
          </p:nvPr>
        </p:nvSpPr>
        <p:spPr/>
        <p:txBody>
          <a:bodyPr/>
          <a:lstStyle/>
          <a:p>
            <a:fld id="{967ED12D-4925-4D02-AFA2-02E9AA3CD246}" type="datetimeFigureOut">
              <a:rPr lang="es-MX" smtClean="0"/>
              <a:t>10/03/2021</a:t>
            </a:fld>
            <a:endParaRPr lang="es-MX"/>
          </a:p>
        </p:txBody>
      </p:sp>
      <p:sp>
        <p:nvSpPr>
          <p:cNvPr id="5" name="Marcador de pie de página 4">
            <a:extLst>
              <a:ext uri="{FF2B5EF4-FFF2-40B4-BE49-F238E27FC236}">
                <a16:creationId xmlns:a16="http://schemas.microsoft.com/office/drawing/2014/main" id="{A95CC441-32EB-48CB-8DC3-35D89F250770}"/>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330D40DC-2D7A-46A8-ABE3-23BB2D7C0DFA}"/>
              </a:ext>
            </a:extLst>
          </p:cNvPr>
          <p:cNvSpPr>
            <a:spLocks noGrp="1"/>
          </p:cNvSpPr>
          <p:nvPr>
            <p:ph type="sldNum" sz="quarter" idx="12"/>
          </p:nvPr>
        </p:nvSpPr>
        <p:spPr/>
        <p:txBody>
          <a:bodyPr/>
          <a:lstStyle/>
          <a:p>
            <a:fld id="{BE27BEF2-DD39-4E92-AA7B-70A15AE7A066}" type="slidenum">
              <a:rPr lang="es-MX" smtClean="0"/>
              <a:t>‹Nº›</a:t>
            </a:fld>
            <a:endParaRPr lang="es-MX"/>
          </a:p>
        </p:txBody>
      </p:sp>
    </p:spTree>
    <p:extLst>
      <p:ext uri="{BB962C8B-B14F-4D97-AF65-F5344CB8AC3E}">
        <p14:creationId xmlns:p14="http://schemas.microsoft.com/office/powerpoint/2010/main" val="31345410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94EA5788-3DE4-462A-BBEA-1A2DFFEE00D5}"/>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MX"/>
          </a:p>
        </p:txBody>
      </p:sp>
      <p:sp>
        <p:nvSpPr>
          <p:cNvPr id="3" name="Marcador de texto vertical 2">
            <a:extLst>
              <a:ext uri="{FF2B5EF4-FFF2-40B4-BE49-F238E27FC236}">
                <a16:creationId xmlns:a16="http://schemas.microsoft.com/office/drawing/2014/main" id="{1AEE27E1-D130-4852-BAAC-2F1BCA1C49CB}"/>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A75D9D4F-186A-444D-85FC-C1E4ADA2F12C}"/>
              </a:ext>
            </a:extLst>
          </p:cNvPr>
          <p:cNvSpPr>
            <a:spLocks noGrp="1"/>
          </p:cNvSpPr>
          <p:nvPr>
            <p:ph type="dt" sz="half" idx="10"/>
          </p:nvPr>
        </p:nvSpPr>
        <p:spPr/>
        <p:txBody>
          <a:bodyPr/>
          <a:lstStyle/>
          <a:p>
            <a:fld id="{967ED12D-4925-4D02-AFA2-02E9AA3CD246}" type="datetimeFigureOut">
              <a:rPr lang="es-MX" smtClean="0"/>
              <a:t>10/03/2021</a:t>
            </a:fld>
            <a:endParaRPr lang="es-MX"/>
          </a:p>
        </p:txBody>
      </p:sp>
      <p:sp>
        <p:nvSpPr>
          <p:cNvPr id="5" name="Marcador de pie de página 4">
            <a:extLst>
              <a:ext uri="{FF2B5EF4-FFF2-40B4-BE49-F238E27FC236}">
                <a16:creationId xmlns:a16="http://schemas.microsoft.com/office/drawing/2014/main" id="{214FF1D1-1424-4D35-A651-F8FC1DBEC302}"/>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7AAD719E-E863-4245-A99E-6F99901311A2}"/>
              </a:ext>
            </a:extLst>
          </p:cNvPr>
          <p:cNvSpPr>
            <a:spLocks noGrp="1"/>
          </p:cNvSpPr>
          <p:nvPr>
            <p:ph type="sldNum" sz="quarter" idx="12"/>
          </p:nvPr>
        </p:nvSpPr>
        <p:spPr/>
        <p:txBody>
          <a:bodyPr/>
          <a:lstStyle/>
          <a:p>
            <a:fld id="{BE27BEF2-DD39-4E92-AA7B-70A15AE7A066}" type="slidenum">
              <a:rPr lang="es-MX" smtClean="0"/>
              <a:t>‹Nº›</a:t>
            </a:fld>
            <a:endParaRPr lang="es-MX"/>
          </a:p>
        </p:txBody>
      </p:sp>
    </p:spTree>
    <p:extLst>
      <p:ext uri="{BB962C8B-B14F-4D97-AF65-F5344CB8AC3E}">
        <p14:creationId xmlns:p14="http://schemas.microsoft.com/office/powerpoint/2010/main" val="23860164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74B2429-D412-49AA-96F0-AC0E9061D5AB}"/>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contenido 2">
            <a:extLst>
              <a:ext uri="{FF2B5EF4-FFF2-40B4-BE49-F238E27FC236}">
                <a16:creationId xmlns:a16="http://schemas.microsoft.com/office/drawing/2014/main" id="{D1157B67-0965-4972-BC27-93324D7C99A4}"/>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95D9D243-3338-4C9D-9AFA-223EC325E113}"/>
              </a:ext>
            </a:extLst>
          </p:cNvPr>
          <p:cNvSpPr>
            <a:spLocks noGrp="1"/>
          </p:cNvSpPr>
          <p:nvPr>
            <p:ph type="dt" sz="half" idx="10"/>
          </p:nvPr>
        </p:nvSpPr>
        <p:spPr/>
        <p:txBody>
          <a:bodyPr/>
          <a:lstStyle/>
          <a:p>
            <a:fld id="{967ED12D-4925-4D02-AFA2-02E9AA3CD246}" type="datetimeFigureOut">
              <a:rPr lang="es-MX" smtClean="0"/>
              <a:t>10/03/2021</a:t>
            </a:fld>
            <a:endParaRPr lang="es-MX"/>
          </a:p>
        </p:txBody>
      </p:sp>
      <p:sp>
        <p:nvSpPr>
          <p:cNvPr id="5" name="Marcador de pie de página 4">
            <a:extLst>
              <a:ext uri="{FF2B5EF4-FFF2-40B4-BE49-F238E27FC236}">
                <a16:creationId xmlns:a16="http://schemas.microsoft.com/office/drawing/2014/main" id="{D50A736A-FD73-4A83-97D6-9B4B7423292D}"/>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2E396C84-1C1F-4005-AB9F-9C84D34FA9F0}"/>
              </a:ext>
            </a:extLst>
          </p:cNvPr>
          <p:cNvSpPr>
            <a:spLocks noGrp="1"/>
          </p:cNvSpPr>
          <p:nvPr>
            <p:ph type="sldNum" sz="quarter" idx="12"/>
          </p:nvPr>
        </p:nvSpPr>
        <p:spPr/>
        <p:txBody>
          <a:bodyPr/>
          <a:lstStyle/>
          <a:p>
            <a:fld id="{BE27BEF2-DD39-4E92-AA7B-70A15AE7A066}" type="slidenum">
              <a:rPr lang="es-MX" smtClean="0"/>
              <a:t>‹Nº›</a:t>
            </a:fld>
            <a:endParaRPr lang="es-MX"/>
          </a:p>
        </p:txBody>
      </p:sp>
    </p:spTree>
    <p:extLst>
      <p:ext uri="{BB962C8B-B14F-4D97-AF65-F5344CB8AC3E}">
        <p14:creationId xmlns:p14="http://schemas.microsoft.com/office/powerpoint/2010/main" val="31153161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538461D-7972-4E98-BAD8-A7AAF391C1F9}"/>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MX"/>
          </a:p>
        </p:txBody>
      </p:sp>
      <p:sp>
        <p:nvSpPr>
          <p:cNvPr id="3" name="Marcador de texto 2">
            <a:extLst>
              <a:ext uri="{FF2B5EF4-FFF2-40B4-BE49-F238E27FC236}">
                <a16:creationId xmlns:a16="http://schemas.microsoft.com/office/drawing/2014/main" id="{E90645D8-3C12-4162-9032-4D68344C7B4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3FB57363-6902-4CFA-BDAA-A014F1822E48}"/>
              </a:ext>
            </a:extLst>
          </p:cNvPr>
          <p:cNvSpPr>
            <a:spLocks noGrp="1"/>
          </p:cNvSpPr>
          <p:nvPr>
            <p:ph type="dt" sz="half" idx="10"/>
          </p:nvPr>
        </p:nvSpPr>
        <p:spPr/>
        <p:txBody>
          <a:bodyPr/>
          <a:lstStyle/>
          <a:p>
            <a:fld id="{967ED12D-4925-4D02-AFA2-02E9AA3CD246}" type="datetimeFigureOut">
              <a:rPr lang="es-MX" smtClean="0"/>
              <a:t>10/03/2021</a:t>
            </a:fld>
            <a:endParaRPr lang="es-MX"/>
          </a:p>
        </p:txBody>
      </p:sp>
      <p:sp>
        <p:nvSpPr>
          <p:cNvPr id="5" name="Marcador de pie de página 4">
            <a:extLst>
              <a:ext uri="{FF2B5EF4-FFF2-40B4-BE49-F238E27FC236}">
                <a16:creationId xmlns:a16="http://schemas.microsoft.com/office/drawing/2014/main" id="{05565918-8229-4DCE-8135-5D786C03A176}"/>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B5A40902-0A2B-4D3A-90AA-E5CE11FED624}"/>
              </a:ext>
            </a:extLst>
          </p:cNvPr>
          <p:cNvSpPr>
            <a:spLocks noGrp="1"/>
          </p:cNvSpPr>
          <p:nvPr>
            <p:ph type="sldNum" sz="quarter" idx="12"/>
          </p:nvPr>
        </p:nvSpPr>
        <p:spPr/>
        <p:txBody>
          <a:bodyPr/>
          <a:lstStyle/>
          <a:p>
            <a:fld id="{BE27BEF2-DD39-4E92-AA7B-70A15AE7A066}" type="slidenum">
              <a:rPr lang="es-MX" smtClean="0"/>
              <a:t>‹Nº›</a:t>
            </a:fld>
            <a:endParaRPr lang="es-MX"/>
          </a:p>
        </p:txBody>
      </p:sp>
    </p:spTree>
    <p:extLst>
      <p:ext uri="{BB962C8B-B14F-4D97-AF65-F5344CB8AC3E}">
        <p14:creationId xmlns:p14="http://schemas.microsoft.com/office/powerpoint/2010/main" val="10223338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EA2874E-747B-4F39-98E9-3EA67480857F}"/>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contenido 2">
            <a:extLst>
              <a:ext uri="{FF2B5EF4-FFF2-40B4-BE49-F238E27FC236}">
                <a16:creationId xmlns:a16="http://schemas.microsoft.com/office/drawing/2014/main" id="{025B8192-F1AE-49FB-8C2E-A81C0960D294}"/>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contenido 3">
            <a:extLst>
              <a:ext uri="{FF2B5EF4-FFF2-40B4-BE49-F238E27FC236}">
                <a16:creationId xmlns:a16="http://schemas.microsoft.com/office/drawing/2014/main" id="{B2B517CC-2713-455F-894D-242C2E39CB66}"/>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Marcador de fecha 4">
            <a:extLst>
              <a:ext uri="{FF2B5EF4-FFF2-40B4-BE49-F238E27FC236}">
                <a16:creationId xmlns:a16="http://schemas.microsoft.com/office/drawing/2014/main" id="{1E5EBA11-F841-4A8E-89DC-FDF87F926FC8}"/>
              </a:ext>
            </a:extLst>
          </p:cNvPr>
          <p:cNvSpPr>
            <a:spLocks noGrp="1"/>
          </p:cNvSpPr>
          <p:nvPr>
            <p:ph type="dt" sz="half" idx="10"/>
          </p:nvPr>
        </p:nvSpPr>
        <p:spPr/>
        <p:txBody>
          <a:bodyPr/>
          <a:lstStyle/>
          <a:p>
            <a:fld id="{967ED12D-4925-4D02-AFA2-02E9AA3CD246}" type="datetimeFigureOut">
              <a:rPr lang="es-MX" smtClean="0"/>
              <a:t>10/03/2021</a:t>
            </a:fld>
            <a:endParaRPr lang="es-MX"/>
          </a:p>
        </p:txBody>
      </p:sp>
      <p:sp>
        <p:nvSpPr>
          <p:cNvPr id="6" name="Marcador de pie de página 5">
            <a:extLst>
              <a:ext uri="{FF2B5EF4-FFF2-40B4-BE49-F238E27FC236}">
                <a16:creationId xmlns:a16="http://schemas.microsoft.com/office/drawing/2014/main" id="{80AF3A7D-9EAB-484C-A434-7E3E614DE5DD}"/>
              </a:ext>
            </a:extLst>
          </p:cNvPr>
          <p:cNvSpPr>
            <a:spLocks noGrp="1"/>
          </p:cNvSpPr>
          <p:nvPr>
            <p:ph type="ftr" sz="quarter" idx="11"/>
          </p:nvPr>
        </p:nvSpPr>
        <p:spPr/>
        <p:txBody>
          <a:bodyPr/>
          <a:lstStyle/>
          <a:p>
            <a:endParaRPr lang="es-MX"/>
          </a:p>
        </p:txBody>
      </p:sp>
      <p:sp>
        <p:nvSpPr>
          <p:cNvPr id="7" name="Marcador de número de diapositiva 6">
            <a:extLst>
              <a:ext uri="{FF2B5EF4-FFF2-40B4-BE49-F238E27FC236}">
                <a16:creationId xmlns:a16="http://schemas.microsoft.com/office/drawing/2014/main" id="{0B2AA716-C534-4FC4-A11E-E53FB04A40FA}"/>
              </a:ext>
            </a:extLst>
          </p:cNvPr>
          <p:cNvSpPr>
            <a:spLocks noGrp="1"/>
          </p:cNvSpPr>
          <p:nvPr>
            <p:ph type="sldNum" sz="quarter" idx="12"/>
          </p:nvPr>
        </p:nvSpPr>
        <p:spPr/>
        <p:txBody>
          <a:bodyPr/>
          <a:lstStyle/>
          <a:p>
            <a:fld id="{BE27BEF2-DD39-4E92-AA7B-70A15AE7A066}" type="slidenum">
              <a:rPr lang="es-MX" smtClean="0"/>
              <a:t>‹Nº›</a:t>
            </a:fld>
            <a:endParaRPr lang="es-MX"/>
          </a:p>
        </p:txBody>
      </p:sp>
    </p:spTree>
    <p:extLst>
      <p:ext uri="{BB962C8B-B14F-4D97-AF65-F5344CB8AC3E}">
        <p14:creationId xmlns:p14="http://schemas.microsoft.com/office/powerpoint/2010/main" val="21402759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FA13D4D-3B4D-489D-9EFA-CA7CD00BFDDF}"/>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MX"/>
          </a:p>
        </p:txBody>
      </p:sp>
      <p:sp>
        <p:nvSpPr>
          <p:cNvPr id="3" name="Marcador de texto 2">
            <a:extLst>
              <a:ext uri="{FF2B5EF4-FFF2-40B4-BE49-F238E27FC236}">
                <a16:creationId xmlns:a16="http://schemas.microsoft.com/office/drawing/2014/main" id="{BC7796EB-0503-4B05-B561-CF609E5BCE5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B02B1A7F-0B40-469B-8EFE-716C7B9E4736}"/>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Marcador de texto 4">
            <a:extLst>
              <a:ext uri="{FF2B5EF4-FFF2-40B4-BE49-F238E27FC236}">
                <a16:creationId xmlns:a16="http://schemas.microsoft.com/office/drawing/2014/main" id="{79BD1A39-C749-4A87-9374-7D5469F24DE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42240E21-5CCF-4DC8-AC03-97E4E3959E31}"/>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7" name="Marcador de fecha 6">
            <a:extLst>
              <a:ext uri="{FF2B5EF4-FFF2-40B4-BE49-F238E27FC236}">
                <a16:creationId xmlns:a16="http://schemas.microsoft.com/office/drawing/2014/main" id="{C1DC900F-2A66-4207-A228-5AE182D3025C}"/>
              </a:ext>
            </a:extLst>
          </p:cNvPr>
          <p:cNvSpPr>
            <a:spLocks noGrp="1"/>
          </p:cNvSpPr>
          <p:nvPr>
            <p:ph type="dt" sz="half" idx="10"/>
          </p:nvPr>
        </p:nvSpPr>
        <p:spPr/>
        <p:txBody>
          <a:bodyPr/>
          <a:lstStyle/>
          <a:p>
            <a:fld id="{967ED12D-4925-4D02-AFA2-02E9AA3CD246}" type="datetimeFigureOut">
              <a:rPr lang="es-MX" smtClean="0"/>
              <a:t>10/03/2021</a:t>
            </a:fld>
            <a:endParaRPr lang="es-MX"/>
          </a:p>
        </p:txBody>
      </p:sp>
      <p:sp>
        <p:nvSpPr>
          <p:cNvPr id="8" name="Marcador de pie de página 7">
            <a:extLst>
              <a:ext uri="{FF2B5EF4-FFF2-40B4-BE49-F238E27FC236}">
                <a16:creationId xmlns:a16="http://schemas.microsoft.com/office/drawing/2014/main" id="{1A609CB7-7F69-435E-9F8D-7A70EFB4600D}"/>
              </a:ext>
            </a:extLst>
          </p:cNvPr>
          <p:cNvSpPr>
            <a:spLocks noGrp="1"/>
          </p:cNvSpPr>
          <p:nvPr>
            <p:ph type="ftr" sz="quarter" idx="11"/>
          </p:nvPr>
        </p:nvSpPr>
        <p:spPr/>
        <p:txBody>
          <a:bodyPr/>
          <a:lstStyle/>
          <a:p>
            <a:endParaRPr lang="es-MX"/>
          </a:p>
        </p:txBody>
      </p:sp>
      <p:sp>
        <p:nvSpPr>
          <p:cNvPr id="9" name="Marcador de número de diapositiva 8">
            <a:extLst>
              <a:ext uri="{FF2B5EF4-FFF2-40B4-BE49-F238E27FC236}">
                <a16:creationId xmlns:a16="http://schemas.microsoft.com/office/drawing/2014/main" id="{54512B24-3500-4D23-A967-48E0BAAFC433}"/>
              </a:ext>
            </a:extLst>
          </p:cNvPr>
          <p:cNvSpPr>
            <a:spLocks noGrp="1"/>
          </p:cNvSpPr>
          <p:nvPr>
            <p:ph type="sldNum" sz="quarter" idx="12"/>
          </p:nvPr>
        </p:nvSpPr>
        <p:spPr/>
        <p:txBody>
          <a:bodyPr/>
          <a:lstStyle/>
          <a:p>
            <a:fld id="{BE27BEF2-DD39-4E92-AA7B-70A15AE7A066}" type="slidenum">
              <a:rPr lang="es-MX" smtClean="0"/>
              <a:t>‹Nº›</a:t>
            </a:fld>
            <a:endParaRPr lang="es-MX"/>
          </a:p>
        </p:txBody>
      </p:sp>
    </p:spTree>
    <p:extLst>
      <p:ext uri="{BB962C8B-B14F-4D97-AF65-F5344CB8AC3E}">
        <p14:creationId xmlns:p14="http://schemas.microsoft.com/office/powerpoint/2010/main" val="34897817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B164F0D-A667-4716-B466-B5DAE534975B}"/>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fecha 2">
            <a:extLst>
              <a:ext uri="{FF2B5EF4-FFF2-40B4-BE49-F238E27FC236}">
                <a16:creationId xmlns:a16="http://schemas.microsoft.com/office/drawing/2014/main" id="{03D5A519-7372-489A-B41D-D89A7035245D}"/>
              </a:ext>
            </a:extLst>
          </p:cNvPr>
          <p:cNvSpPr>
            <a:spLocks noGrp="1"/>
          </p:cNvSpPr>
          <p:nvPr>
            <p:ph type="dt" sz="half" idx="10"/>
          </p:nvPr>
        </p:nvSpPr>
        <p:spPr/>
        <p:txBody>
          <a:bodyPr/>
          <a:lstStyle/>
          <a:p>
            <a:fld id="{967ED12D-4925-4D02-AFA2-02E9AA3CD246}" type="datetimeFigureOut">
              <a:rPr lang="es-MX" smtClean="0"/>
              <a:t>10/03/2021</a:t>
            </a:fld>
            <a:endParaRPr lang="es-MX"/>
          </a:p>
        </p:txBody>
      </p:sp>
      <p:sp>
        <p:nvSpPr>
          <p:cNvPr id="4" name="Marcador de pie de página 3">
            <a:extLst>
              <a:ext uri="{FF2B5EF4-FFF2-40B4-BE49-F238E27FC236}">
                <a16:creationId xmlns:a16="http://schemas.microsoft.com/office/drawing/2014/main" id="{ED0F54FC-E106-4071-9283-AC36BCC2999A}"/>
              </a:ext>
            </a:extLst>
          </p:cNvPr>
          <p:cNvSpPr>
            <a:spLocks noGrp="1"/>
          </p:cNvSpPr>
          <p:nvPr>
            <p:ph type="ftr" sz="quarter" idx="11"/>
          </p:nvPr>
        </p:nvSpPr>
        <p:spPr/>
        <p:txBody>
          <a:bodyPr/>
          <a:lstStyle/>
          <a:p>
            <a:endParaRPr lang="es-MX"/>
          </a:p>
        </p:txBody>
      </p:sp>
      <p:sp>
        <p:nvSpPr>
          <p:cNvPr id="5" name="Marcador de número de diapositiva 4">
            <a:extLst>
              <a:ext uri="{FF2B5EF4-FFF2-40B4-BE49-F238E27FC236}">
                <a16:creationId xmlns:a16="http://schemas.microsoft.com/office/drawing/2014/main" id="{BC7D4DCE-066A-4D60-A178-34A0C3371406}"/>
              </a:ext>
            </a:extLst>
          </p:cNvPr>
          <p:cNvSpPr>
            <a:spLocks noGrp="1"/>
          </p:cNvSpPr>
          <p:nvPr>
            <p:ph type="sldNum" sz="quarter" idx="12"/>
          </p:nvPr>
        </p:nvSpPr>
        <p:spPr/>
        <p:txBody>
          <a:bodyPr/>
          <a:lstStyle/>
          <a:p>
            <a:fld id="{BE27BEF2-DD39-4E92-AA7B-70A15AE7A066}" type="slidenum">
              <a:rPr lang="es-MX" smtClean="0"/>
              <a:t>‹Nº›</a:t>
            </a:fld>
            <a:endParaRPr lang="es-MX"/>
          </a:p>
        </p:txBody>
      </p:sp>
    </p:spTree>
    <p:extLst>
      <p:ext uri="{BB962C8B-B14F-4D97-AF65-F5344CB8AC3E}">
        <p14:creationId xmlns:p14="http://schemas.microsoft.com/office/powerpoint/2010/main" val="18519144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15AF8D35-19F8-4258-A5D8-11509F34EBA2}"/>
              </a:ext>
            </a:extLst>
          </p:cNvPr>
          <p:cNvSpPr>
            <a:spLocks noGrp="1"/>
          </p:cNvSpPr>
          <p:nvPr>
            <p:ph type="dt" sz="half" idx="10"/>
          </p:nvPr>
        </p:nvSpPr>
        <p:spPr/>
        <p:txBody>
          <a:bodyPr/>
          <a:lstStyle/>
          <a:p>
            <a:fld id="{967ED12D-4925-4D02-AFA2-02E9AA3CD246}" type="datetimeFigureOut">
              <a:rPr lang="es-MX" smtClean="0"/>
              <a:t>10/03/2021</a:t>
            </a:fld>
            <a:endParaRPr lang="es-MX"/>
          </a:p>
        </p:txBody>
      </p:sp>
      <p:sp>
        <p:nvSpPr>
          <p:cNvPr id="3" name="Marcador de pie de página 2">
            <a:extLst>
              <a:ext uri="{FF2B5EF4-FFF2-40B4-BE49-F238E27FC236}">
                <a16:creationId xmlns:a16="http://schemas.microsoft.com/office/drawing/2014/main" id="{A59EABE6-901F-43A4-AE18-1377B9105958}"/>
              </a:ext>
            </a:extLst>
          </p:cNvPr>
          <p:cNvSpPr>
            <a:spLocks noGrp="1"/>
          </p:cNvSpPr>
          <p:nvPr>
            <p:ph type="ftr" sz="quarter" idx="11"/>
          </p:nvPr>
        </p:nvSpPr>
        <p:spPr/>
        <p:txBody>
          <a:bodyPr/>
          <a:lstStyle/>
          <a:p>
            <a:endParaRPr lang="es-MX"/>
          </a:p>
        </p:txBody>
      </p:sp>
      <p:sp>
        <p:nvSpPr>
          <p:cNvPr id="4" name="Marcador de número de diapositiva 3">
            <a:extLst>
              <a:ext uri="{FF2B5EF4-FFF2-40B4-BE49-F238E27FC236}">
                <a16:creationId xmlns:a16="http://schemas.microsoft.com/office/drawing/2014/main" id="{ED83CBDE-1A07-4B84-97CE-D89C66FBDAB6}"/>
              </a:ext>
            </a:extLst>
          </p:cNvPr>
          <p:cNvSpPr>
            <a:spLocks noGrp="1"/>
          </p:cNvSpPr>
          <p:nvPr>
            <p:ph type="sldNum" sz="quarter" idx="12"/>
          </p:nvPr>
        </p:nvSpPr>
        <p:spPr/>
        <p:txBody>
          <a:bodyPr/>
          <a:lstStyle/>
          <a:p>
            <a:fld id="{BE27BEF2-DD39-4E92-AA7B-70A15AE7A066}" type="slidenum">
              <a:rPr lang="es-MX" smtClean="0"/>
              <a:t>‹Nº›</a:t>
            </a:fld>
            <a:endParaRPr lang="es-MX"/>
          </a:p>
        </p:txBody>
      </p:sp>
    </p:spTree>
    <p:extLst>
      <p:ext uri="{BB962C8B-B14F-4D97-AF65-F5344CB8AC3E}">
        <p14:creationId xmlns:p14="http://schemas.microsoft.com/office/powerpoint/2010/main" val="11462397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FBA85CF-0CDF-45D3-BA4D-C345A6F05810}"/>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MX"/>
          </a:p>
        </p:txBody>
      </p:sp>
      <p:sp>
        <p:nvSpPr>
          <p:cNvPr id="3" name="Marcador de contenido 2">
            <a:extLst>
              <a:ext uri="{FF2B5EF4-FFF2-40B4-BE49-F238E27FC236}">
                <a16:creationId xmlns:a16="http://schemas.microsoft.com/office/drawing/2014/main" id="{998D0077-07E1-4EB6-BE16-70DB763D91C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texto 3">
            <a:extLst>
              <a:ext uri="{FF2B5EF4-FFF2-40B4-BE49-F238E27FC236}">
                <a16:creationId xmlns:a16="http://schemas.microsoft.com/office/drawing/2014/main" id="{04B7E051-1576-44DE-BA71-14F38C22BCD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01371B79-1E21-40C0-91AE-6D885B38F488}"/>
              </a:ext>
            </a:extLst>
          </p:cNvPr>
          <p:cNvSpPr>
            <a:spLocks noGrp="1"/>
          </p:cNvSpPr>
          <p:nvPr>
            <p:ph type="dt" sz="half" idx="10"/>
          </p:nvPr>
        </p:nvSpPr>
        <p:spPr/>
        <p:txBody>
          <a:bodyPr/>
          <a:lstStyle/>
          <a:p>
            <a:fld id="{967ED12D-4925-4D02-AFA2-02E9AA3CD246}" type="datetimeFigureOut">
              <a:rPr lang="es-MX" smtClean="0"/>
              <a:t>10/03/2021</a:t>
            </a:fld>
            <a:endParaRPr lang="es-MX"/>
          </a:p>
        </p:txBody>
      </p:sp>
      <p:sp>
        <p:nvSpPr>
          <p:cNvPr id="6" name="Marcador de pie de página 5">
            <a:extLst>
              <a:ext uri="{FF2B5EF4-FFF2-40B4-BE49-F238E27FC236}">
                <a16:creationId xmlns:a16="http://schemas.microsoft.com/office/drawing/2014/main" id="{140203C7-0276-4717-B2CF-5342ED350931}"/>
              </a:ext>
            </a:extLst>
          </p:cNvPr>
          <p:cNvSpPr>
            <a:spLocks noGrp="1"/>
          </p:cNvSpPr>
          <p:nvPr>
            <p:ph type="ftr" sz="quarter" idx="11"/>
          </p:nvPr>
        </p:nvSpPr>
        <p:spPr/>
        <p:txBody>
          <a:bodyPr/>
          <a:lstStyle/>
          <a:p>
            <a:endParaRPr lang="es-MX"/>
          </a:p>
        </p:txBody>
      </p:sp>
      <p:sp>
        <p:nvSpPr>
          <p:cNvPr id="7" name="Marcador de número de diapositiva 6">
            <a:extLst>
              <a:ext uri="{FF2B5EF4-FFF2-40B4-BE49-F238E27FC236}">
                <a16:creationId xmlns:a16="http://schemas.microsoft.com/office/drawing/2014/main" id="{57D7D12D-94E0-44C0-9D63-E91D0E95F430}"/>
              </a:ext>
            </a:extLst>
          </p:cNvPr>
          <p:cNvSpPr>
            <a:spLocks noGrp="1"/>
          </p:cNvSpPr>
          <p:nvPr>
            <p:ph type="sldNum" sz="quarter" idx="12"/>
          </p:nvPr>
        </p:nvSpPr>
        <p:spPr/>
        <p:txBody>
          <a:bodyPr/>
          <a:lstStyle/>
          <a:p>
            <a:fld id="{BE27BEF2-DD39-4E92-AA7B-70A15AE7A066}" type="slidenum">
              <a:rPr lang="es-MX" smtClean="0"/>
              <a:t>‹Nº›</a:t>
            </a:fld>
            <a:endParaRPr lang="es-MX"/>
          </a:p>
        </p:txBody>
      </p:sp>
    </p:spTree>
    <p:extLst>
      <p:ext uri="{BB962C8B-B14F-4D97-AF65-F5344CB8AC3E}">
        <p14:creationId xmlns:p14="http://schemas.microsoft.com/office/powerpoint/2010/main" val="15360424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2D0F913-7D7F-4A8E-8759-8B438A79A883}"/>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MX"/>
          </a:p>
        </p:txBody>
      </p:sp>
      <p:sp>
        <p:nvSpPr>
          <p:cNvPr id="3" name="Marcador de posición de imagen 2">
            <a:extLst>
              <a:ext uri="{FF2B5EF4-FFF2-40B4-BE49-F238E27FC236}">
                <a16:creationId xmlns:a16="http://schemas.microsoft.com/office/drawing/2014/main" id="{A75436F7-D0E3-4293-AFD0-ED7322ECC83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MX"/>
          </a:p>
        </p:txBody>
      </p:sp>
      <p:sp>
        <p:nvSpPr>
          <p:cNvPr id="4" name="Marcador de texto 3">
            <a:extLst>
              <a:ext uri="{FF2B5EF4-FFF2-40B4-BE49-F238E27FC236}">
                <a16:creationId xmlns:a16="http://schemas.microsoft.com/office/drawing/2014/main" id="{17E41DE2-4BE0-4E49-B07A-F4C81EBE08F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B79DDED6-6D4A-4D9A-AA08-EBDFB5790ABF}"/>
              </a:ext>
            </a:extLst>
          </p:cNvPr>
          <p:cNvSpPr>
            <a:spLocks noGrp="1"/>
          </p:cNvSpPr>
          <p:nvPr>
            <p:ph type="dt" sz="half" idx="10"/>
          </p:nvPr>
        </p:nvSpPr>
        <p:spPr/>
        <p:txBody>
          <a:bodyPr/>
          <a:lstStyle/>
          <a:p>
            <a:fld id="{967ED12D-4925-4D02-AFA2-02E9AA3CD246}" type="datetimeFigureOut">
              <a:rPr lang="es-MX" smtClean="0"/>
              <a:t>10/03/2021</a:t>
            </a:fld>
            <a:endParaRPr lang="es-MX"/>
          </a:p>
        </p:txBody>
      </p:sp>
      <p:sp>
        <p:nvSpPr>
          <p:cNvPr id="6" name="Marcador de pie de página 5">
            <a:extLst>
              <a:ext uri="{FF2B5EF4-FFF2-40B4-BE49-F238E27FC236}">
                <a16:creationId xmlns:a16="http://schemas.microsoft.com/office/drawing/2014/main" id="{654EBD93-C8E2-415C-BA18-8CE396DEE203}"/>
              </a:ext>
            </a:extLst>
          </p:cNvPr>
          <p:cNvSpPr>
            <a:spLocks noGrp="1"/>
          </p:cNvSpPr>
          <p:nvPr>
            <p:ph type="ftr" sz="quarter" idx="11"/>
          </p:nvPr>
        </p:nvSpPr>
        <p:spPr/>
        <p:txBody>
          <a:bodyPr/>
          <a:lstStyle/>
          <a:p>
            <a:endParaRPr lang="es-MX"/>
          </a:p>
        </p:txBody>
      </p:sp>
      <p:sp>
        <p:nvSpPr>
          <p:cNvPr id="7" name="Marcador de número de diapositiva 6">
            <a:extLst>
              <a:ext uri="{FF2B5EF4-FFF2-40B4-BE49-F238E27FC236}">
                <a16:creationId xmlns:a16="http://schemas.microsoft.com/office/drawing/2014/main" id="{AA71F563-6250-4143-B5B6-5712519D0414}"/>
              </a:ext>
            </a:extLst>
          </p:cNvPr>
          <p:cNvSpPr>
            <a:spLocks noGrp="1"/>
          </p:cNvSpPr>
          <p:nvPr>
            <p:ph type="sldNum" sz="quarter" idx="12"/>
          </p:nvPr>
        </p:nvSpPr>
        <p:spPr/>
        <p:txBody>
          <a:bodyPr/>
          <a:lstStyle/>
          <a:p>
            <a:fld id="{BE27BEF2-DD39-4E92-AA7B-70A15AE7A066}" type="slidenum">
              <a:rPr lang="es-MX" smtClean="0"/>
              <a:t>‹Nº›</a:t>
            </a:fld>
            <a:endParaRPr lang="es-MX"/>
          </a:p>
        </p:txBody>
      </p:sp>
    </p:spTree>
    <p:extLst>
      <p:ext uri="{BB962C8B-B14F-4D97-AF65-F5344CB8AC3E}">
        <p14:creationId xmlns:p14="http://schemas.microsoft.com/office/powerpoint/2010/main" val="39962225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E58CE1D7-8FF5-4BDA-B01E-D1FD7047244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MX"/>
          </a:p>
        </p:txBody>
      </p:sp>
      <p:sp>
        <p:nvSpPr>
          <p:cNvPr id="3" name="Marcador de texto 2">
            <a:extLst>
              <a:ext uri="{FF2B5EF4-FFF2-40B4-BE49-F238E27FC236}">
                <a16:creationId xmlns:a16="http://schemas.microsoft.com/office/drawing/2014/main" id="{6E3DA855-089B-4F8B-B9E3-524EF33F27E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6FD45F0A-EDCC-498D-A5A1-55B4536D3CF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67ED12D-4925-4D02-AFA2-02E9AA3CD246}" type="datetimeFigureOut">
              <a:rPr lang="es-MX" smtClean="0"/>
              <a:t>10/03/2021</a:t>
            </a:fld>
            <a:endParaRPr lang="es-MX"/>
          </a:p>
        </p:txBody>
      </p:sp>
      <p:sp>
        <p:nvSpPr>
          <p:cNvPr id="5" name="Marcador de pie de página 4">
            <a:extLst>
              <a:ext uri="{FF2B5EF4-FFF2-40B4-BE49-F238E27FC236}">
                <a16:creationId xmlns:a16="http://schemas.microsoft.com/office/drawing/2014/main" id="{D9768E25-0097-41FC-BFF3-7ABEA90F641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MX"/>
          </a:p>
        </p:txBody>
      </p:sp>
      <p:sp>
        <p:nvSpPr>
          <p:cNvPr id="6" name="Marcador de número de diapositiva 5">
            <a:extLst>
              <a:ext uri="{FF2B5EF4-FFF2-40B4-BE49-F238E27FC236}">
                <a16:creationId xmlns:a16="http://schemas.microsoft.com/office/drawing/2014/main" id="{80B8D436-F9DD-428D-8692-3E92E5A659E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E27BEF2-DD39-4E92-AA7B-70A15AE7A066}" type="slidenum">
              <a:rPr lang="es-MX" smtClean="0"/>
              <a:t>‹Nº›</a:t>
            </a:fld>
            <a:endParaRPr lang="es-MX"/>
          </a:p>
        </p:txBody>
      </p:sp>
    </p:spTree>
    <p:extLst>
      <p:ext uri="{BB962C8B-B14F-4D97-AF65-F5344CB8AC3E}">
        <p14:creationId xmlns:p14="http://schemas.microsoft.com/office/powerpoint/2010/main" val="36035839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1.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1.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1.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16.xml.rels><?xml version="1.0" encoding="UTF-8" standalone="yes"?>
<Relationships xmlns="http://schemas.openxmlformats.org/package/2006/relationships"><Relationship Id="rId8" Type="http://schemas.openxmlformats.org/officeDocument/2006/relationships/image" Target="../media/image21.png"/><Relationship Id="rId13" Type="http://schemas.microsoft.com/office/2007/relationships/diagramDrawing" Target="../diagrams/drawing12.xml"/><Relationship Id="rId3" Type="http://schemas.openxmlformats.org/officeDocument/2006/relationships/diagramData" Target="../diagrams/data11.xml"/><Relationship Id="rId7" Type="http://schemas.microsoft.com/office/2007/relationships/diagramDrawing" Target="../diagrams/drawing11.xml"/><Relationship Id="rId12" Type="http://schemas.openxmlformats.org/officeDocument/2006/relationships/diagramColors" Target="../diagrams/colors12.xml"/><Relationship Id="rId2" Type="http://schemas.openxmlformats.org/officeDocument/2006/relationships/image" Target="../media/image20.png"/><Relationship Id="rId1" Type="http://schemas.openxmlformats.org/officeDocument/2006/relationships/slideLayout" Target="../slideLayouts/slideLayout1.xml"/><Relationship Id="rId6" Type="http://schemas.openxmlformats.org/officeDocument/2006/relationships/diagramColors" Target="../diagrams/colors11.xml"/><Relationship Id="rId11" Type="http://schemas.openxmlformats.org/officeDocument/2006/relationships/diagramQuickStyle" Target="../diagrams/quickStyle12.xml"/><Relationship Id="rId5" Type="http://schemas.openxmlformats.org/officeDocument/2006/relationships/diagramQuickStyle" Target="../diagrams/quickStyle11.xml"/><Relationship Id="rId10" Type="http://schemas.openxmlformats.org/officeDocument/2006/relationships/diagramLayout" Target="../diagrams/layout12.xml"/><Relationship Id="rId4" Type="http://schemas.openxmlformats.org/officeDocument/2006/relationships/diagramLayout" Target="../diagrams/layout11.xml"/><Relationship Id="rId9" Type="http://schemas.openxmlformats.org/officeDocument/2006/relationships/diagramData" Target="../diagrams/data12.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1.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14.xml"/><Relationship Id="rId2" Type="http://schemas.openxmlformats.org/officeDocument/2006/relationships/diagramData" Target="../diagrams/data14.xml"/><Relationship Id="rId1" Type="http://schemas.openxmlformats.org/officeDocument/2006/relationships/slideLayout" Target="../slideLayouts/slideLayout2.xml"/><Relationship Id="rId6" Type="http://schemas.microsoft.com/office/2007/relationships/diagramDrawing" Target="../diagrams/drawing14.xml"/><Relationship Id="rId5" Type="http://schemas.openxmlformats.org/officeDocument/2006/relationships/diagramColors" Target="../diagrams/colors14.xml"/><Relationship Id="rId4" Type="http://schemas.openxmlformats.org/officeDocument/2006/relationships/diagramQuickStyle" Target="../diagrams/quickStyle14.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15.xml"/><Relationship Id="rId2" Type="http://schemas.openxmlformats.org/officeDocument/2006/relationships/diagramData" Target="../diagrams/data15.xml"/><Relationship Id="rId1" Type="http://schemas.openxmlformats.org/officeDocument/2006/relationships/slideLayout" Target="../slideLayouts/slideLayout2.xml"/><Relationship Id="rId6" Type="http://schemas.microsoft.com/office/2007/relationships/diagramDrawing" Target="../diagrams/drawing15.xml"/><Relationship Id="rId5" Type="http://schemas.openxmlformats.org/officeDocument/2006/relationships/diagramColors" Target="../diagrams/colors15.xml"/><Relationship Id="rId4" Type="http://schemas.openxmlformats.org/officeDocument/2006/relationships/diagramQuickStyle" Target="../diagrams/quickStyle15.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2.jp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diagramLayout" Target="../diagrams/layout16.xml"/><Relationship Id="rId7" Type="http://schemas.openxmlformats.org/officeDocument/2006/relationships/image" Target="../media/image26.png"/><Relationship Id="rId2" Type="http://schemas.openxmlformats.org/officeDocument/2006/relationships/diagramData" Target="../diagrams/data16.xml"/><Relationship Id="rId1" Type="http://schemas.openxmlformats.org/officeDocument/2006/relationships/slideLayout" Target="../slideLayouts/slideLayout2.xml"/><Relationship Id="rId6" Type="http://schemas.microsoft.com/office/2007/relationships/diagramDrawing" Target="../diagrams/drawing16.xml"/><Relationship Id="rId5" Type="http://schemas.openxmlformats.org/officeDocument/2006/relationships/diagramColors" Target="../diagrams/colors16.xml"/><Relationship Id="rId4" Type="http://schemas.openxmlformats.org/officeDocument/2006/relationships/diagramQuickStyle" Target="../diagrams/quickStyle16.xml"/><Relationship Id="rId9" Type="http://schemas.openxmlformats.org/officeDocument/2006/relationships/image" Target="../media/image28.png"/></Relationships>
</file>

<file path=ppt/slides/_rels/slide21.xml.rels><?xml version="1.0" encoding="UTF-8" standalone="yes"?>
<Relationships xmlns="http://schemas.openxmlformats.org/package/2006/relationships"><Relationship Id="rId8" Type="http://schemas.openxmlformats.org/officeDocument/2006/relationships/image" Target="../media/image30.jpeg"/><Relationship Id="rId13" Type="http://schemas.openxmlformats.org/officeDocument/2006/relationships/diagramQuickStyle" Target="../diagrams/quickStyle18.xml"/><Relationship Id="rId3" Type="http://schemas.openxmlformats.org/officeDocument/2006/relationships/diagramLayout" Target="../diagrams/layout17.xml"/><Relationship Id="rId7" Type="http://schemas.openxmlformats.org/officeDocument/2006/relationships/image" Target="../media/image29.gif"/><Relationship Id="rId12" Type="http://schemas.openxmlformats.org/officeDocument/2006/relationships/diagramLayout" Target="../diagrams/layout18.xml"/><Relationship Id="rId2" Type="http://schemas.openxmlformats.org/officeDocument/2006/relationships/diagramData" Target="../diagrams/data17.xml"/><Relationship Id="rId1" Type="http://schemas.openxmlformats.org/officeDocument/2006/relationships/slideLayout" Target="../slideLayouts/slideLayout1.xml"/><Relationship Id="rId6" Type="http://schemas.microsoft.com/office/2007/relationships/diagramDrawing" Target="../diagrams/drawing17.xml"/><Relationship Id="rId11" Type="http://schemas.openxmlformats.org/officeDocument/2006/relationships/diagramData" Target="../diagrams/data18.xml"/><Relationship Id="rId5" Type="http://schemas.openxmlformats.org/officeDocument/2006/relationships/diagramColors" Target="../diagrams/colors17.xml"/><Relationship Id="rId15" Type="http://schemas.microsoft.com/office/2007/relationships/diagramDrawing" Target="../diagrams/drawing18.xml"/><Relationship Id="rId10" Type="http://schemas.openxmlformats.org/officeDocument/2006/relationships/image" Target="../media/image31.png"/><Relationship Id="rId4" Type="http://schemas.openxmlformats.org/officeDocument/2006/relationships/diagramQuickStyle" Target="../diagrams/quickStyle17.xml"/><Relationship Id="rId9" Type="http://schemas.openxmlformats.org/officeDocument/2006/relationships/hyperlink" Target="http://es.wikipedia.org/wiki/Wilhelm_R%C3%B6ntgen" TargetMode="External"/><Relationship Id="rId14" Type="http://schemas.openxmlformats.org/officeDocument/2006/relationships/diagramColors" Target="../diagrams/colors18.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19.xml"/><Relationship Id="rId2" Type="http://schemas.openxmlformats.org/officeDocument/2006/relationships/diagramData" Target="../diagrams/data19.xml"/><Relationship Id="rId1" Type="http://schemas.openxmlformats.org/officeDocument/2006/relationships/slideLayout" Target="../slideLayouts/slideLayout2.xml"/><Relationship Id="rId6" Type="http://schemas.microsoft.com/office/2007/relationships/diagramDrawing" Target="../diagrams/drawing19.xml"/><Relationship Id="rId5" Type="http://schemas.openxmlformats.org/officeDocument/2006/relationships/diagramColors" Target="../diagrams/colors19.xml"/><Relationship Id="rId4" Type="http://schemas.openxmlformats.org/officeDocument/2006/relationships/diagramQuickStyle" Target="../diagrams/quickStyle19.xml"/></Relationships>
</file>

<file path=ppt/slides/_rels/slide23.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png"/><Relationship Id="rId1" Type="http://schemas.openxmlformats.org/officeDocument/2006/relationships/slideLayout" Target="../slideLayouts/slideLayout1.xml"/><Relationship Id="rId4" Type="http://schemas.openxmlformats.org/officeDocument/2006/relationships/image" Target="../media/image3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20.xml"/><Relationship Id="rId2" Type="http://schemas.openxmlformats.org/officeDocument/2006/relationships/diagramData" Target="../diagrams/data20.xml"/><Relationship Id="rId1" Type="http://schemas.openxmlformats.org/officeDocument/2006/relationships/slideLayout" Target="../slideLayouts/slideLayout1.xml"/><Relationship Id="rId6" Type="http://schemas.microsoft.com/office/2007/relationships/diagramDrawing" Target="../diagrams/drawing20.xml"/><Relationship Id="rId5" Type="http://schemas.openxmlformats.org/officeDocument/2006/relationships/diagramColors" Target="../diagrams/colors20.xml"/><Relationship Id="rId4" Type="http://schemas.openxmlformats.org/officeDocument/2006/relationships/diagramQuickStyle" Target="../diagrams/quickStyle20.xml"/></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37.jpeg"/></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21.xml"/><Relationship Id="rId2" Type="http://schemas.openxmlformats.org/officeDocument/2006/relationships/diagramData" Target="../diagrams/data21.xml"/><Relationship Id="rId1" Type="http://schemas.openxmlformats.org/officeDocument/2006/relationships/slideLayout" Target="../slideLayouts/slideLayout2.xml"/><Relationship Id="rId6" Type="http://schemas.microsoft.com/office/2007/relationships/diagramDrawing" Target="../diagrams/drawing21.xml"/><Relationship Id="rId5" Type="http://schemas.openxmlformats.org/officeDocument/2006/relationships/diagramColors" Target="../diagrams/colors21.xml"/><Relationship Id="rId4" Type="http://schemas.openxmlformats.org/officeDocument/2006/relationships/diagramQuickStyle" Target="../diagrams/quickStyle21.xml"/></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22.xml"/><Relationship Id="rId2" Type="http://schemas.openxmlformats.org/officeDocument/2006/relationships/diagramData" Target="../diagrams/data22.xml"/><Relationship Id="rId1" Type="http://schemas.openxmlformats.org/officeDocument/2006/relationships/slideLayout" Target="../slideLayouts/slideLayout2.xml"/><Relationship Id="rId6" Type="http://schemas.microsoft.com/office/2007/relationships/diagramDrawing" Target="../diagrams/drawing22.xml"/><Relationship Id="rId5" Type="http://schemas.openxmlformats.org/officeDocument/2006/relationships/diagramColors" Target="../diagrams/colors22.xml"/><Relationship Id="rId4" Type="http://schemas.openxmlformats.org/officeDocument/2006/relationships/diagramQuickStyle" Target="../diagrams/quickStyle2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diagramData" Target="../diagrams/data3.xml"/><Relationship Id="rId3" Type="http://schemas.openxmlformats.org/officeDocument/2006/relationships/diagramData" Target="../diagrams/data2.xml"/><Relationship Id="rId7" Type="http://schemas.microsoft.com/office/2007/relationships/diagramDrawing" Target="../diagrams/drawing2.xml"/><Relationship Id="rId12" Type="http://schemas.microsoft.com/office/2007/relationships/diagramDrawing" Target="../diagrams/drawing3.xml"/><Relationship Id="rId2" Type="http://schemas.openxmlformats.org/officeDocument/2006/relationships/image" Target="../media/image3.jpg"/><Relationship Id="rId1" Type="http://schemas.openxmlformats.org/officeDocument/2006/relationships/slideLayout" Target="../slideLayouts/slideLayout2.xml"/><Relationship Id="rId6" Type="http://schemas.openxmlformats.org/officeDocument/2006/relationships/diagramColors" Target="../diagrams/colors2.xml"/><Relationship Id="rId11" Type="http://schemas.openxmlformats.org/officeDocument/2006/relationships/diagramColors" Target="../diagrams/colors3.xml"/><Relationship Id="rId5" Type="http://schemas.openxmlformats.org/officeDocument/2006/relationships/diagramQuickStyle" Target="../diagrams/quickStyle2.xml"/><Relationship Id="rId10" Type="http://schemas.openxmlformats.org/officeDocument/2006/relationships/diagramQuickStyle" Target="../diagrams/quickStyle3.xml"/><Relationship Id="rId4" Type="http://schemas.openxmlformats.org/officeDocument/2006/relationships/diagramLayout" Target="../diagrams/layout2.xml"/><Relationship Id="rId9" Type="http://schemas.openxmlformats.org/officeDocument/2006/relationships/diagramLayout" Target="../diagrams/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diagramLayout" Target="../diagrams/layout23.xml"/><Relationship Id="rId2" Type="http://schemas.openxmlformats.org/officeDocument/2006/relationships/diagramData" Target="../diagrams/data23.xml"/><Relationship Id="rId1" Type="http://schemas.openxmlformats.org/officeDocument/2006/relationships/slideLayout" Target="../slideLayouts/slideLayout2.xml"/><Relationship Id="rId6" Type="http://schemas.microsoft.com/office/2007/relationships/diagramDrawing" Target="../diagrams/drawing23.xml"/><Relationship Id="rId5" Type="http://schemas.openxmlformats.org/officeDocument/2006/relationships/diagramColors" Target="../diagrams/colors23.xml"/><Relationship Id="rId4" Type="http://schemas.openxmlformats.org/officeDocument/2006/relationships/diagramQuickStyle" Target="../diagrams/quickStyle23.xml"/></Relationships>
</file>

<file path=ppt/slides/_rels/slide34.xml.rels><?xml version="1.0" encoding="UTF-8" standalone="yes"?>
<Relationships xmlns="http://schemas.openxmlformats.org/package/2006/relationships"><Relationship Id="rId3" Type="http://schemas.openxmlformats.org/officeDocument/2006/relationships/diagramLayout" Target="../diagrams/layout24.xml"/><Relationship Id="rId2" Type="http://schemas.openxmlformats.org/officeDocument/2006/relationships/diagramData" Target="../diagrams/data24.xml"/><Relationship Id="rId1" Type="http://schemas.openxmlformats.org/officeDocument/2006/relationships/slideLayout" Target="../slideLayouts/slideLayout2.xml"/><Relationship Id="rId6" Type="http://schemas.microsoft.com/office/2007/relationships/diagramDrawing" Target="../diagrams/drawing24.xml"/><Relationship Id="rId5" Type="http://schemas.openxmlformats.org/officeDocument/2006/relationships/diagramColors" Target="../diagrams/colors24.xml"/><Relationship Id="rId4" Type="http://schemas.openxmlformats.org/officeDocument/2006/relationships/diagramQuickStyle" Target="../diagrams/quickStyle24.xml"/></Relationships>
</file>

<file path=ppt/slides/_rels/slide35.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diagramLayout" Target="../diagrams/layout25.xml"/><Relationship Id="rId2" Type="http://schemas.openxmlformats.org/officeDocument/2006/relationships/diagramData" Target="../diagrams/data25.xml"/><Relationship Id="rId1" Type="http://schemas.openxmlformats.org/officeDocument/2006/relationships/slideLayout" Target="../slideLayouts/slideLayout2.xml"/><Relationship Id="rId6" Type="http://schemas.microsoft.com/office/2007/relationships/diagramDrawing" Target="../diagrams/drawing25.xml"/><Relationship Id="rId5" Type="http://schemas.openxmlformats.org/officeDocument/2006/relationships/diagramColors" Target="../diagrams/colors25.xml"/><Relationship Id="rId4" Type="http://schemas.openxmlformats.org/officeDocument/2006/relationships/diagramQuickStyle" Target="../diagrams/quickStyle2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diagramLayout" Target="../diagrams/layout26.xml"/><Relationship Id="rId2" Type="http://schemas.openxmlformats.org/officeDocument/2006/relationships/diagramData" Target="../diagrams/data26.xml"/><Relationship Id="rId1" Type="http://schemas.openxmlformats.org/officeDocument/2006/relationships/slideLayout" Target="../slideLayouts/slideLayout2.xml"/><Relationship Id="rId6" Type="http://schemas.microsoft.com/office/2007/relationships/diagramDrawing" Target="../diagrams/drawing26.xml"/><Relationship Id="rId5" Type="http://schemas.openxmlformats.org/officeDocument/2006/relationships/diagramColors" Target="../diagrams/colors26.xml"/><Relationship Id="rId4" Type="http://schemas.openxmlformats.org/officeDocument/2006/relationships/diagramQuickStyle" Target="../diagrams/quickStyle26.xml"/></Relationships>
</file>

<file path=ppt/slides/_rels/slide42.xml.rels><?xml version="1.0" encoding="UTF-8" standalone="yes"?>
<Relationships xmlns="http://schemas.openxmlformats.org/package/2006/relationships"><Relationship Id="rId3" Type="http://schemas.openxmlformats.org/officeDocument/2006/relationships/diagramLayout" Target="../diagrams/layout27.xml"/><Relationship Id="rId2" Type="http://schemas.openxmlformats.org/officeDocument/2006/relationships/diagramData" Target="../diagrams/data27.xml"/><Relationship Id="rId1" Type="http://schemas.openxmlformats.org/officeDocument/2006/relationships/slideLayout" Target="../slideLayouts/slideLayout2.xml"/><Relationship Id="rId6" Type="http://schemas.microsoft.com/office/2007/relationships/diagramDrawing" Target="../diagrams/drawing27.xml"/><Relationship Id="rId5" Type="http://schemas.openxmlformats.org/officeDocument/2006/relationships/diagramColors" Target="../diagrams/colors27.xml"/><Relationship Id="rId4" Type="http://schemas.openxmlformats.org/officeDocument/2006/relationships/diagramQuickStyle" Target="../diagrams/quickStyle27.xml"/></Relationships>
</file>

<file path=ppt/slides/_rels/slide4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diagramLayout" Target="../diagrams/layout28.xml"/><Relationship Id="rId2" Type="http://schemas.openxmlformats.org/officeDocument/2006/relationships/diagramData" Target="../diagrams/data28.xml"/><Relationship Id="rId1" Type="http://schemas.openxmlformats.org/officeDocument/2006/relationships/slideLayout" Target="../slideLayouts/slideLayout2.xml"/><Relationship Id="rId6" Type="http://schemas.microsoft.com/office/2007/relationships/diagramDrawing" Target="../diagrams/drawing28.xml"/><Relationship Id="rId5" Type="http://schemas.openxmlformats.org/officeDocument/2006/relationships/diagramColors" Target="../diagrams/colors28.xml"/><Relationship Id="rId4" Type="http://schemas.openxmlformats.org/officeDocument/2006/relationships/diagramQuickStyle" Target="../diagrams/quickStyle28.xml"/></Relationships>
</file>

<file path=ppt/slides/_rels/slide45.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diagramLayout" Target="../diagrams/layout29.xml"/><Relationship Id="rId2" Type="http://schemas.openxmlformats.org/officeDocument/2006/relationships/diagramData" Target="../diagrams/data29.xml"/><Relationship Id="rId1" Type="http://schemas.openxmlformats.org/officeDocument/2006/relationships/slideLayout" Target="../slideLayouts/slideLayout2.xml"/><Relationship Id="rId6" Type="http://schemas.microsoft.com/office/2007/relationships/diagramDrawing" Target="../diagrams/drawing29.xml"/><Relationship Id="rId5" Type="http://schemas.openxmlformats.org/officeDocument/2006/relationships/diagramColors" Target="../diagrams/colors29.xml"/><Relationship Id="rId4" Type="http://schemas.openxmlformats.org/officeDocument/2006/relationships/diagramQuickStyle" Target="../diagrams/quickStyle29.xml"/></Relationships>
</file>

<file path=ppt/slides/_rels/slide47.xml.rels><?xml version="1.0" encoding="UTF-8" standalone="yes"?>
<Relationships xmlns="http://schemas.openxmlformats.org/package/2006/relationships"><Relationship Id="rId8" Type="http://schemas.openxmlformats.org/officeDocument/2006/relationships/diagramData" Target="../diagrams/data31.xml"/><Relationship Id="rId3" Type="http://schemas.openxmlformats.org/officeDocument/2006/relationships/diagramData" Target="../diagrams/data30.xml"/><Relationship Id="rId7" Type="http://schemas.microsoft.com/office/2007/relationships/diagramDrawing" Target="../diagrams/drawing30.xml"/><Relationship Id="rId12" Type="http://schemas.microsoft.com/office/2007/relationships/diagramDrawing" Target="../diagrams/drawing31.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30.xml"/><Relationship Id="rId11" Type="http://schemas.openxmlformats.org/officeDocument/2006/relationships/diagramColors" Target="../diagrams/colors31.xml"/><Relationship Id="rId5" Type="http://schemas.openxmlformats.org/officeDocument/2006/relationships/diagramQuickStyle" Target="../diagrams/quickStyle30.xml"/><Relationship Id="rId10" Type="http://schemas.openxmlformats.org/officeDocument/2006/relationships/diagramQuickStyle" Target="../diagrams/quickStyle31.xml"/><Relationship Id="rId4" Type="http://schemas.openxmlformats.org/officeDocument/2006/relationships/diagramLayout" Target="../diagrams/layout30.xml"/><Relationship Id="rId9" Type="http://schemas.openxmlformats.org/officeDocument/2006/relationships/diagramLayout" Target="../diagrams/layout31.xml"/></Relationships>
</file>

<file path=ppt/slides/_rels/slide48.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diagramData" Target="../diagrams/data32.xml"/><Relationship Id="rId7" Type="http://schemas.microsoft.com/office/2007/relationships/diagramDrawing" Target="../diagrams/drawing32.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32.xml"/><Relationship Id="rId5" Type="http://schemas.openxmlformats.org/officeDocument/2006/relationships/diagramQuickStyle" Target="../diagrams/quickStyle32.xml"/><Relationship Id="rId4" Type="http://schemas.openxmlformats.org/officeDocument/2006/relationships/diagramLayout" Target="../diagrams/layout32.xml"/></Relationships>
</file>

<file path=ppt/slides/_rels/slide5.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diagramLayout" Target="../diagrams/layout4.xml"/><Relationship Id="rId7" Type="http://schemas.openxmlformats.org/officeDocument/2006/relationships/image" Target="../media/image4.png"/><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11" Type="http://schemas.openxmlformats.org/officeDocument/2006/relationships/image" Target="../media/image8.png"/><Relationship Id="rId5" Type="http://schemas.openxmlformats.org/officeDocument/2006/relationships/diagramColors" Target="../diagrams/colors4.xml"/><Relationship Id="rId10" Type="http://schemas.openxmlformats.org/officeDocument/2006/relationships/image" Target="../media/image7.png"/><Relationship Id="rId4" Type="http://schemas.openxmlformats.org/officeDocument/2006/relationships/diagramQuickStyle" Target="../diagrams/quickStyle4.xml"/><Relationship Id="rId9" Type="http://schemas.openxmlformats.org/officeDocument/2006/relationships/image" Target="../media/image6.wmf"/></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Imagen en blanco y negro&#10;&#10;Descripción generada automáticamente con confianza baja">
            <a:extLst>
              <a:ext uri="{FF2B5EF4-FFF2-40B4-BE49-F238E27FC236}">
                <a16:creationId xmlns:a16="http://schemas.microsoft.com/office/drawing/2014/main" id="{B1260022-5CB5-4AA1-A2E3-FFED60C626EA}"/>
              </a:ext>
            </a:extLst>
          </p:cNvPr>
          <p:cNvPicPr>
            <a:picLocks noChangeAspect="1"/>
          </p:cNvPicPr>
          <p:nvPr/>
        </p:nvPicPr>
        <p:blipFill rotWithShape="1">
          <a:blip r:embed="rId2"/>
          <a:srcRect t="5853" b="3786"/>
          <a:stretch/>
        </p:blipFill>
        <p:spPr>
          <a:xfrm>
            <a:off x="-3047" y="10"/>
            <a:ext cx="12191999" cy="6857990"/>
          </a:xfrm>
          <a:prstGeom prst="rect">
            <a:avLst/>
          </a:prstGeom>
        </p:spPr>
      </p:pic>
      <p:sp>
        <p:nvSpPr>
          <p:cNvPr id="11" name="Rectangle 10">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18E9BDCD-8A8C-4E84-927D-F40D4103ABBE}"/>
              </a:ext>
            </a:extLst>
          </p:cNvPr>
          <p:cNvSpPr>
            <a:spLocks noGrp="1"/>
          </p:cNvSpPr>
          <p:nvPr>
            <p:ph type="ctrTitle"/>
          </p:nvPr>
        </p:nvSpPr>
        <p:spPr>
          <a:xfrm>
            <a:off x="1097280" y="325550"/>
            <a:ext cx="10058400" cy="3574778"/>
          </a:xfrm>
          <a:effectLst>
            <a:outerShdw blurRad="50800" dist="38100" dir="2700000" algn="tl" rotWithShape="0">
              <a:prstClr val="black">
                <a:alpha val="40000"/>
              </a:prstClr>
            </a:outerShdw>
          </a:effectLst>
        </p:spPr>
        <p:txBody>
          <a:bodyPr>
            <a:normAutofit/>
          </a:bodyPr>
          <a:lstStyle/>
          <a:p>
            <a:r>
              <a:rPr lang="es-ES" sz="5200" dirty="0" err="1">
                <a:solidFill>
                  <a:srgbClr val="FFFFFF"/>
                </a:solidFill>
              </a:rPr>
              <a:t>Pattern</a:t>
            </a:r>
            <a:r>
              <a:rPr lang="es-ES" sz="5200" dirty="0">
                <a:solidFill>
                  <a:srgbClr val="FFFFFF"/>
                </a:solidFill>
              </a:rPr>
              <a:t> </a:t>
            </a:r>
            <a:r>
              <a:rPr lang="es-ES" sz="5200" dirty="0" err="1">
                <a:solidFill>
                  <a:srgbClr val="FFFFFF"/>
                </a:solidFill>
              </a:rPr>
              <a:t>Recognition</a:t>
            </a:r>
            <a:endParaRPr lang="es-MX" sz="5200" dirty="0">
              <a:solidFill>
                <a:srgbClr val="FFFFFF"/>
              </a:solidFill>
            </a:endParaRPr>
          </a:p>
        </p:txBody>
      </p:sp>
      <p:sp>
        <p:nvSpPr>
          <p:cNvPr id="3" name="Subtítulo 2">
            <a:extLst>
              <a:ext uri="{FF2B5EF4-FFF2-40B4-BE49-F238E27FC236}">
                <a16:creationId xmlns:a16="http://schemas.microsoft.com/office/drawing/2014/main" id="{F1E3200B-98A4-498A-98FC-4EFC11ABC3AC}"/>
              </a:ext>
            </a:extLst>
          </p:cNvPr>
          <p:cNvSpPr>
            <a:spLocks noGrp="1"/>
          </p:cNvSpPr>
          <p:nvPr>
            <p:ph type="subTitle" idx="1"/>
          </p:nvPr>
        </p:nvSpPr>
        <p:spPr>
          <a:xfrm>
            <a:off x="1100051" y="4072043"/>
            <a:ext cx="10058400" cy="1282707"/>
          </a:xfrm>
          <a:effectLst>
            <a:outerShdw blurRad="50800" dist="38100" dir="2700000" algn="tl" rotWithShape="0">
              <a:prstClr val="black">
                <a:alpha val="40000"/>
              </a:prstClr>
            </a:outerShdw>
          </a:effectLst>
        </p:spPr>
        <p:txBody>
          <a:bodyPr>
            <a:normAutofit/>
          </a:bodyPr>
          <a:lstStyle/>
          <a:p>
            <a:r>
              <a:rPr lang="es-ES" dirty="0">
                <a:solidFill>
                  <a:srgbClr val="FFFFFF"/>
                </a:solidFill>
              </a:rPr>
              <a:t>Una introducción al tópico mas popular en Inteligencia Artificial</a:t>
            </a:r>
            <a:endParaRPr lang="es-MX" dirty="0">
              <a:solidFill>
                <a:srgbClr val="FFFFFF"/>
              </a:solidFill>
            </a:endParaRPr>
          </a:p>
        </p:txBody>
      </p:sp>
    </p:spTree>
    <p:extLst>
      <p:ext uri="{BB962C8B-B14F-4D97-AF65-F5344CB8AC3E}">
        <p14:creationId xmlns:p14="http://schemas.microsoft.com/office/powerpoint/2010/main" val="139352133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1 Título">
            <a:extLst>
              <a:ext uri="{FF2B5EF4-FFF2-40B4-BE49-F238E27FC236}">
                <a16:creationId xmlns:a16="http://schemas.microsoft.com/office/drawing/2014/main" id="{4D6CFC61-08C8-47CF-BA32-F3750700DBF5}"/>
              </a:ext>
            </a:extLst>
          </p:cNvPr>
          <p:cNvSpPr>
            <a:spLocks noGrp="1"/>
          </p:cNvSpPr>
          <p:nvPr>
            <p:ph type="title"/>
          </p:nvPr>
        </p:nvSpPr>
        <p:spPr>
          <a:xfrm>
            <a:off x="1687513" y="677863"/>
            <a:ext cx="8229600" cy="1143000"/>
          </a:xfrm>
        </p:spPr>
        <p:txBody>
          <a:bodyPr/>
          <a:lstStyle/>
          <a:p>
            <a:pPr eaLnBrk="1" hangingPunct="1"/>
            <a:r>
              <a:rPr lang="es-ES" altLang="es-MX" sz="2800" b="1"/>
              <a:t>Los humanos y el reconocimiento de patrones</a:t>
            </a:r>
            <a:endParaRPr lang="es-MX" altLang="es-MX" sz="2800" b="1"/>
          </a:p>
        </p:txBody>
      </p:sp>
      <p:sp>
        <p:nvSpPr>
          <p:cNvPr id="14339" name="2 Marcador de contenido">
            <a:extLst>
              <a:ext uri="{FF2B5EF4-FFF2-40B4-BE49-F238E27FC236}">
                <a16:creationId xmlns:a16="http://schemas.microsoft.com/office/drawing/2014/main" id="{30971B48-1CE4-4DC3-89BA-1CD485D52363}"/>
              </a:ext>
            </a:extLst>
          </p:cNvPr>
          <p:cNvSpPr>
            <a:spLocks noGrp="1"/>
          </p:cNvSpPr>
          <p:nvPr>
            <p:ph idx="1"/>
          </p:nvPr>
        </p:nvSpPr>
        <p:spPr>
          <a:xfrm>
            <a:off x="1811339" y="1773239"/>
            <a:ext cx="8605837" cy="4751387"/>
          </a:xfrm>
        </p:spPr>
        <p:txBody>
          <a:bodyPr rtlCol="0">
            <a:normAutofit/>
          </a:bodyPr>
          <a:lstStyle/>
          <a:p>
            <a:pPr algn="just">
              <a:defRPr/>
            </a:pPr>
            <a:r>
              <a:rPr lang="es-ES" altLang="es-MX" b="1" i="1"/>
              <a:t>Ejercicio:</a:t>
            </a:r>
            <a:endParaRPr lang="es-ES" altLang="es-MX" b="1" dirty="0"/>
          </a:p>
          <a:p>
            <a:pPr lvl="1" algn="just">
              <a:defRPr/>
            </a:pPr>
            <a:r>
              <a:rPr lang="es-ES" altLang="es-MX"/>
              <a:t>Análisis: Ahora </a:t>
            </a:r>
            <a:r>
              <a:rPr lang="es-ES" altLang="es-MX" dirty="0"/>
              <a:t>piense en un </a:t>
            </a:r>
          </a:p>
          <a:p>
            <a:pPr marL="457200" lvl="1" indent="0" algn="just">
              <a:buNone/>
              <a:defRPr/>
            </a:pPr>
            <a:endParaRPr lang="es-ES" altLang="es-MX" dirty="0"/>
          </a:p>
        </p:txBody>
      </p:sp>
      <p:pic>
        <p:nvPicPr>
          <p:cNvPr id="14342" name="Imagen 4">
            <a:extLst>
              <a:ext uri="{FF2B5EF4-FFF2-40B4-BE49-F238E27FC236}">
                <a16:creationId xmlns:a16="http://schemas.microsoft.com/office/drawing/2014/main" id="{8C0DC6E9-352C-44B0-9AAA-40410AFBDB0A}"/>
              </a:ext>
            </a:extLst>
          </p:cNvPr>
          <p:cNvPicPr>
            <a:picLocks noChangeAspect="1"/>
          </p:cNvPicPr>
          <p:nvPr/>
        </p:nvPicPr>
        <p:blipFill>
          <a:blip r:embed="rId3"/>
          <a:srcRect/>
          <a:stretch>
            <a:fillRect/>
          </a:stretch>
        </p:blipFill>
        <p:spPr bwMode="auto">
          <a:xfrm>
            <a:off x="3922713" y="2786063"/>
            <a:ext cx="2317750" cy="3359150"/>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ángulo 5">
            <a:extLst>
              <a:ext uri="{FF2B5EF4-FFF2-40B4-BE49-F238E27FC236}">
                <a16:creationId xmlns:a16="http://schemas.microsoft.com/office/drawing/2014/main" id="{9094387D-1107-4A47-8A77-292B7F12633F}"/>
              </a:ext>
            </a:extLst>
          </p:cNvPr>
          <p:cNvSpPr>
            <a:spLocks noChangeArrowheads="1"/>
          </p:cNvSpPr>
          <p:nvPr/>
        </p:nvSpPr>
        <p:spPr bwMode="auto">
          <a:xfrm>
            <a:off x="6456363" y="2382839"/>
            <a:ext cx="3960812" cy="1385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lvl="1" algn="just">
              <a:buFont typeface="Wingdings" panose="05000000000000000000" pitchFamily="2" charset="2"/>
              <a:buChar char="ü"/>
            </a:pPr>
            <a:r>
              <a:rPr lang="es-ES" altLang="es-MX" sz="1200"/>
              <a:t>Listar sus características y a su vez pensar en cómo se diferencia del leopardo, luego trate de imaginar cómo resolver el problema de diferenciar (clasificar) entre un león y un tigre, entre el resto de los felinos…hay rasgos que nos ayudan a diferenciar mejor que otros?. </a:t>
            </a:r>
            <a:endParaRPr lang="es-ES" altLang="es-MX" sz="1600"/>
          </a:p>
        </p:txBody>
      </p:sp>
      <p:sp>
        <p:nvSpPr>
          <p:cNvPr id="2" name="Rectángulo 1">
            <a:extLst>
              <a:ext uri="{FF2B5EF4-FFF2-40B4-BE49-F238E27FC236}">
                <a16:creationId xmlns:a16="http://schemas.microsoft.com/office/drawing/2014/main" id="{EFDA30A3-7143-49AB-804F-F4434B2D5E5C}"/>
              </a:ext>
            </a:extLst>
          </p:cNvPr>
          <p:cNvSpPr/>
          <p:nvPr/>
        </p:nvSpPr>
        <p:spPr>
          <a:xfrm>
            <a:off x="7032626" y="4395788"/>
            <a:ext cx="1800225" cy="584200"/>
          </a:xfrm>
          <a:prstGeom prst="rect">
            <a:avLst/>
          </a:prstGeom>
        </p:spPr>
        <p:style>
          <a:lnRef idx="1">
            <a:schemeClr val="accent4"/>
          </a:lnRef>
          <a:fillRef idx="2">
            <a:schemeClr val="accent4"/>
          </a:fillRef>
          <a:effectRef idx="1">
            <a:schemeClr val="accent4"/>
          </a:effectRef>
          <a:fontRef idx="minor">
            <a:schemeClr val="dk1"/>
          </a:fontRef>
        </p:style>
        <p:txBody>
          <a:bodyPr>
            <a:spAutoFit/>
          </a:bodyPr>
          <a:lstStyle/>
          <a:p>
            <a:pPr marL="0" lvl="1" algn="ctr">
              <a:defRPr/>
            </a:pPr>
            <a:r>
              <a:rPr lang="es-ES" altLang="es-MX" sz="1600" b="1">
                <a:solidFill>
                  <a:schemeClr val="accent1">
                    <a:lumMod val="50000"/>
                  </a:schemeClr>
                </a:solidFill>
              </a:rPr>
              <a:t>Extracción y selección de rasgos</a:t>
            </a:r>
            <a:endParaRPr lang="es-ES" altLang="es-MX" sz="1600" b="1" i="1" dirty="0">
              <a:solidFill>
                <a:schemeClr val="accent1">
                  <a:lumMod val="50000"/>
                </a:schemeClr>
              </a:solidFill>
            </a:endParaRPr>
          </a:p>
        </p:txBody>
      </p:sp>
      <p:sp>
        <p:nvSpPr>
          <p:cNvPr id="3" name="Flecha abajo 2">
            <a:extLst>
              <a:ext uri="{FF2B5EF4-FFF2-40B4-BE49-F238E27FC236}">
                <a16:creationId xmlns:a16="http://schemas.microsoft.com/office/drawing/2014/main" id="{926BCE29-B305-478A-A0E9-5EA2D797D82B}"/>
              </a:ext>
            </a:extLst>
          </p:cNvPr>
          <p:cNvSpPr/>
          <p:nvPr/>
        </p:nvSpPr>
        <p:spPr>
          <a:xfrm>
            <a:off x="7680326" y="5019676"/>
            <a:ext cx="360363" cy="36036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MX"/>
          </a:p>
        </p:txBody>
      </p:sp>
      <p:sp>
        <p:nvSpPr>
          <p:cNvPr id="5" name="Rectángulo 4">
            <a:extLst>
              <a:ext uri="{FF2B5EF4-FFF2-40B4-BE49-F238E27FC236}">
                <a16:creationId xmlns:a16="http://schemas.microsoft.com/office/drawing/2014/main" id="{D93A6ADF-840B-479C-8C03-D35A0989E00F}"/>
              </a:ext>
            </a:extLst>
          </p:cNvPr>
          <p:cNvSpPr/>
          <p:nvPr/>
        </p:nvSpPr>
        <p:spPr>
          <a:xfrm>
            <a:off x="7535864" y="5068889"/>
            <a:ext cx="2160587" cy="261937"/>
          </a:xfrm>
          <a:prstGeom prst="rect">
            <a:avLst/>
          </a:prstGeom>
        </p:spPr>
        <p:txBody>
          <a:bodyPr>
            <a:spAutoFit/>
          </a:bodyPr>
          <a:lstStyle/>
          <a:p>
            <a:pPr lvl="1" algn="just">
              <a:defRPr/>
            </a:pPr>
            <a:r>
              <a:rPr lang="es-ES" altLang="es-MX" sz="1100" b="1" i="1">
                <a:solidFill>
                  <a:schemeClr val="accent1">
                    <a:lumMod val="50000"/>
                  </a:schemeClr>
                </a:solidFill>
              </a:rPr>
              <a:t>Dependencia</a:t>
            </a:r>
            <a:endParaRPr lang="es-ES" altLang="es-MX" sz="1100" b="1" i="1" dirty="0">
              <a:solidFill>
                <a:schemeClr val="accent1">
                  <a:lumMod val="50000"/>
                </a:schemeClr>
              </a:solidFill>
            </a:endParaRPr>
          </a:p>
        </p:txBody>
      </p:sp>
      <p:sp>
        <p:nvSpPr>
          <p:cNvPr id="12" name="Rectángulo 11">
            <a:extLst>
              <a:ext uri="{FF2B5EF4-FFF2-40B4-BE49-F238E27FC236}">
                <a16:creationId xmlns:a16="http://schemas.microsoft.com/office/drawing/2014/main" id="{D38FAF7D-B3AA-4078-B314-A04433048062}"/>
              </a:ext>
            </a:extLst>
          </p:cNvPr>
          <p:cNvSpPr/>
          <p:nvPr/>
        </p:nvSpPr>
        <p:spPr>
          <a:xfrm>
            <a:off x="7535864" y="5459414"/>
            <a:ext cx="1800225" cy="585787"/>
          </a:xfrm>
          <a:prstGeom prst="rect">
            <a:avLst/>
          </a:prstGeom>
        </p:spPr>
        <p:style>
          <a:lnRef idx="1">
            <a:schemeClr val="accent4"/>
          </a:lnRef>
          <a:fillRef idx="2">
            <a:schemeClr val="accent4"/>
          </a:fillRef>
          <a:effectRef idx="1">
            <a:schemeClr val="accent4"/>
          </a:effectRef>
          <a:fontRef idx="minor">
            <a:schemeClr val="dk1"/>
          </a:fontRef>
        </p:style>
        <p:txBody>
          <a:bodyPr>
            <a:spAutoFit/>
          </a:bodyPr>
          <a:lstStyle/>
          <a:p>
            <a:pPr marL="0" lvl="1" algn="ctr">
              <a:defRPr/>
            </a:pPr>
            <a:r>
              <a:rPr lang="es-ES" altLang="es-MX" sz="1600" b="1">
                <a:solidFill>
                  <a:schemeClr val="accent1">
                    <a:lumMod val="50000"/>
                  </a:schemeClr>
                </a:solidFill>
              </a:rPr>
              <a:t>Solución al problema</a:t>
            </a:r>
            <a:endParaRPr lang="es-ES" altLang="es-MX" sz="1600" b="1" i="1" dirty="0">
              <a:solidFill>
                <a:schemeClr val="accent1">
                  <a:lumMod val="50000"/>
                </a:schemeClr>
              </a:solidFill>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528" fill="hold" nodeType="clickEffect">
                                  <p:stCondLst>
                                    <p:cond delay="0"/>
                                  </p:stCondLst>
                                  <p:childTnLst>
                                    <p:set>
                                      <p:cBhvr>
                                        <p:cTn id="6" dur="1" fill="hold">
                                          <p:stCondLst>
                                            <p:cond delay="0"/>
                                          </p:stCondLst>
                                        </p:cTn>
                                        <p:tgtEl>
                                          <p:spTgt spid="14342"/>
                                        </p:tgtEl>
                                        <p:attrNameLst>
                                          <p:attrName>style.visibility</p:attrName>
                                        </p:attrNameLst>
                                      </p:cBhvr>
                                      <p:to>
                                        <p:strVal val="visible"/>
                                      </p:to>
                                    </p:set>
                                    <p:anim calcmode="lin" valueType="num">
                                      <p:cBhvr>
                                        <p:cTn id="7" dur="500" fill="hold"/>
                                        <p:tgtEl>
                                          <p:spTgt spid="14342"/>
                                        </p:tgtEl>
                                        <p:attrNameLst>
                                          <p:attrName>ppt_w</p:attrName>
                                        </p:attrNameLst>
                                      </p:cBhvr>
                                      <p:tavLst>
                                        <p:tav tm="0">
                                          <p:val>
                                            <p:fltVal val="0"/>
                                          </p:val>
                                        </p:tav>
                                        <p:tav tm="100000">
                                          <p:val>
                                            <p:strVal val="#ppt_w"/>
                                          </p:val>
                                        </p:tav>
                                      </p:tavLst>
                                    </p:anim>
                                    <p:anim calcmode="lin" valueType="num">
                                      <p:cBhvr>
                                        <p:cTn id="8" dur="500" fill="hold"/>
                                        <p:tgtEl>
                                          <p:spTgt spid="14342"/>
                                        </p:tgtEl>
                                        <p:attrNameLst>
                                          <p:attrName>ppt_h</p:attrName>
                                        </p:attrNameLst>
                                      </p:cBhvr>
                                      <p:tavLst>
                                        <p:tav tm="0">
                                          <p:val>
                                            <p:fltVal val="0"/>
                                          </p:val>
                                        </p:tav>
                                        <p:tav tm="100000">
                                          <p:val>
                                            <p:strVal val="#ppt_h"/>
                                          </p:val>
                                        </p:tav>
                                      </p:tavLst>
                                    </p:anim>
                                    <p:animEffect transition="in" filter="fade">
                                      <p:cBhvr>
                                        <p:cTn id="9" dur="500"/>
                                        <p:tgtEl>
                                          <p:spTgt spid="14342"/>
                                        </p:tgtEl>
                                      </p:cBhvr>
                                    </p:animEffect>
                                    <p:anim calcmode="lin" valueType="num">
                                      <p:cBhvr>
                                        <p:cTn id="10" dur="500" fill="hold"/>
                                        <p:tgtEl>
                                          <p:spTgt spid="14342"/>
                                        </p:tgtEl>
                                        <p:attrNameLst>
                                          <p:attrName>ppt_x</p:attrName>
                                        </p:attrNameLst>
                                      </p:cBhvr>
                                      <p:tavLst>
                                        <p:tav tm="0">
                                          <p:val>
                                            <p:fltVal val="0.5"/>
                                          </p:val>
                                        </p:tav>
                                        <p:tav tm="100000">
                                          <p:val>
                                            <p:strVal val="#ppt_x"/>
                                          </p:val>
                                        </p:tav>
                                      </p:tavLst>
                                    </p:anim>
                                    <p:anim calcmode="lin" valueType="num">
                                      <p:cBhvr>
                                        <p:cTn id="11" dur="500" fill="hold"/>
                                        <p:tgtEl>
                                          <p:spTgt spid="14342"/>
                                        </p:tgtEl>
                                        <p:attrNameLst>
                                          <p:attrName>ppt_y</p:attrName>
                                        </p:attrNameLst>
                                      </p:cBhvr>
                                      <p:tavLst>
                                        <p:tav tm="0">
                                          <p:val>
                                            <p:fltVal val="0.5"/>
                                          </p:val>
                                        </p:tav>
                                        <p:tav tm="100000">
                                          <p:val>
                                            <p:strVal val="#ppt_y"/>
                                          </p:val>
                                        </p:tav>
                                      </p:tavLst>
                                    </p:anim>
                                  </p:childTnLst>
                                </p:cTn>
                              </p:par>
                            </p:childTnLst>
                          </p:cTn>
                        </p:par>
                      </p:childTnLst>
                    </p:cTn>
                  </p:par>
                  <p:par>
                    <p:cTn id="12" fill="hold" nodeType="clickPar">
                      <p:stCondLst>
                        <p:cond delay="indefinite"/>
                      </p:stCondLst>
                      <p:childTnLst>
                        <p:par>
                          <p:cTn id="13" fill="hold" nodeType="withGroup">
                            <p:stCondLst>
                              <p:cond delay="0"/>
                            </p:stCondLst>
                            <p:childTnLst>
                              <p:par>
                                <p:cTn id="14" presetID="42" presetClass="entr" presetSubtype="0" fill="hold" grpId="0" nodeType="click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1000"/>
                                        <p:tgtEl>
                                          <p:spTgt spid="6"/>
                                        </p:tgtEl>
                                      </p:cBhvr>
                                    </p:animEffect>
                                    <p:anim calcmode="lin" valueType="num">
                                      <p:cBhvr>
                                        <p:cTn id="17" dur="1000" fill="hold"/>
                                        <p:tgtEl>
                                          <p:spTgt spid="6"/>
                                        </p:tgtEl>
                                        <p:attrNameLst>
                                          <p:attrName>ppt_x</p:attrName>
                                        </p:attrNameLst>
                                      </p:cBhvr>
                                      <p:tavLst>
                                        <p:tav tm="0">
                                          <p:val>
                                            <p:strVal val="#ppt_x"/>
                                          </p:val>
                                        </p:tav>
                                        <p:tav tm="100000">
                                          <p:val>
                                            <p:strVal val="#ppt_x"/>
                                          </p:val>
                                        </p:tav>
                                      </p:tavLst>
                                    </p:anim>
                                    <p:anim calcmode="lin" valueType="num">
                                      <p:cBhvr>
                                        <p:cTn id="18"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22" presetClass="entr" presetSubtype="1" fill="hold" grpId="0" nodeType="click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wipe(up)">
                                      <p:cBhvr>
                                        <p:cTn id="23" dur="500"/>
                                        <p:tgtEl>
                                          <p:spTgt spid="2"/>
                                        </p:tgtEl>
                                      </p:cBhvr>
                                    </p:animEffect>
                                  </p:childTnLst>
                                </p:cTn>
                              </p:par>
                              <p:par>
                                <p:cTn id="24" presetID="22" presetClass="entr" presetSubtype="1" fill="hold" grpId="0" nodeType="with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wipe(up)">
                                      <p:cBhvr>
                                        <p:cTn id="26" dur="500"/>
                                        <p:tgtEl>
                                          <p:spTgt spid="3"/>
                                        </p:tgtEl>
                                      </p:cBhvr>
                                    </p:animEffect>
                                  </p:childTnLst>
                                </p:cTn>
                              </p:par>
                              <p:par>
                                <p:cTn id="27" presetID="22" presetClass="entr" presetSubtype="1" fill="hold" grpId="0" nodeType="with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wipe(up)">
                                      <p:cBhvr>
                                        <p:cTn id="29" dur="500"/>
                                        <p:tgtEl>
                                          <p:spTgt spid="5"/>
                                        </p:tgtEl>
                                      </p:cBhvr>
                                    </p:animEffect>
                                  </p:childTnLst>
                                </p:cTn>
                              </p:par>
                              <p:par>
                                <p:cTn id="30" presetID="22" presetClass="entr" presetSubtype="1" fill="hold" grpId="0" nodeType="with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wipe(up)">
                                      <p:cBhvr>
                                        <p:cTn id="3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 grpId="0" animBg="1"/>
      <p:bldP spid="3" grpId="0" animBg="1"/>
      <p:bldP spid="5" grpId="0"/>
      <p:bldP spid="1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1 Título">
            <a:extLst>
              <a:ext uri="{FF2B5EF4-FFF2-40B4-BE49-F238E27FC236}">
                <a16:creationId xmlns:a16="http://schemas.microsoft.com/office/drawing/2014/main" id="{D85B9CB5-387F-4A1E-A4A1-8060263A3B58}"/>
              </a:ext>
            </a:extLst>
          </p:cNvPr>
          <p:cNvSpPr>
            <a:spLocks noGrp="1"/>
          </p:cNvSpPr>
          <p:nvPr>
            <p:ph type="title"/>
          </p:nvPr>
        </p:nvSpPr>
        <p:spPr>
          <a:xfrm>
            <a:off x="1687513" y="677863"/>
            <a:ext cx="8229600" cy="1143000"/>
          </a:xfrm>
        </p:spPr>
        <p:txBody>
          <a:bodyPr/>
          <a:lstStyle/>
          <a:p>
            <a:pPr eaLnBrk="1" hangingPunct="1"/>
            <a:r>
              <a:rPr lang="es-ES" altLang="es-MX" sz="2800" b="1"/>
              <a:t>Los humanos y el reconocimiento de patrones</a:t>
            </a:r>
            <a:endParaRPr lang="es-MX" altLang="es-MX" sz="2800" b="1"/>
          </a:p>
        </p:txBody>
      </p:sp>
      <p:sp>
        <p:nvSpPr>
          <p:cNvPr id="14339" name="2 Marcador de contenido">
            <a:extLst>
              <a:ext uri="{FF2B5EF4-FFF2-40B4-BE49-F238E27FC236}">
                <a16:creationId xmlns:a16="http://schemas.microsoft.com/office/drawing/2014/main" id="{18C2DD2C-A9F6-483F-9256-4C1E99AE2522}"/>
              </a:ext>
            </a:extLst>
          </p:cNvPr>
          <p:cNvSpPr>
            <a:spLocks noGrp="1"/>
          </p:cNvSpPr>
          <p:nvPr>
            <p:ph idx="1"/>
          </p:nvPr>
        </p:nvSpPr>
        <p:spPr>
          <a:xfrm>
            <a:off x="1811339" y="1700214"/>
            <a:ext cx="8605837" cy="4751387"/>
          </a:xfrm>
        </p:spPr>
        <p:txBody>
          <a:bodyPr/>
          <a:lstStyle/>
          <a:p>
            <a:pPr algn="just" eaLnBrk="1" hangingPunct="1"/>
            <a:r>
              <a:rPr lang="es-ES" altLang="es-MX" b="1" i="1"/>
              <a:t>Análisis, una vez que el sistema ha aprendido,  que pasa si un dato de entrada es algo similar a esto: </a:t>
            </a:r>
            <a:endParaRPr lang="es-ES" altLang="es-MX"/>
          </a:p>
        </p:txBody>
      </p:sp>
      <p:pic>
        <p:nvPicPr>
          <p:cNvPr id="14341" name="Picture 6" descr="PRECIOSO EJEMPLAR - Daniel Garcia - Google+">
            <a:extLst>
              <a:ext uri="{FF2B5EF4-FFF2-40B4-BE49-F238E27FC236}">
                <a16:creationId xmlns:a16="http://schemas.microsoft.com/office/drawing/2014/main" id="{A60835AA-5A75-4DD9-BCD3-C122DCE2EE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83101" y="2636838"/>
            <a:ext cx="1800225" cy="2705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42" name="Imagen 4">
            <a:extLst>
              <a:ext uri="{FF2B5EF4-FFF2-40B4-BE49-F238E27FC236}">
                <a16:creationId xmlns:a16="http://schemas.microsoft.com/office/drawing/2014/main" id="{40EC2930-E4DA-44B0-BA14-B19A27B6760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535863" y="3727450"/>
            <a:ext cx="1879600" cy="272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ángulo 5">
            <a:extLst>
              <a:ext uri="{FF2B5EF4-FFF2-40B4-BE49-F238E27FC236}">
                <a16:creationId xmlns:a16="http://schemas.microsoft.com/office/drawing/2014/main" id="{E93E33BA-558F-472E-9317-751FCBE78E72}"/>
              </a:ext>
            </a:extLst>
          </p:cNvPr>
          <p:cNvSpPr>
            <a:spLocks noChangeArrowheads="1"/>
          </p:cNvSpPr>
          <p:nvPr/>
        </p:nvSpPr>
        <p:spPr bwMode="auto">
          <a:xfrm>
            <a:off x="1681164" y="5694363"/>
            <a:ext cx="5438775"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lvl="1" algn="just">
              <a:buFont typeface="Wingdings" panose="05000000000000000000" pitchFamily="2" charset="2"/>
              <a:buChar char="ü"/>
            </a:pPr>
            <a:r>
              <a:rPr lang="es-ES" altLang="es-MX" sz="1600"/>
              <a:t>Habrá algún problema en la identificación de ambos animales?, ¿qué tan complejo puede ser la adaptación del sistema?</a:t>
            </a:r>
          </a:p>
        </p:txBody>
      </p:sp>
      <p:sp>
        <p:nvSpPr>
          <p:cNvPr id="14344" name="Rectángulo 6">
            <a:extLst>
              <a:ext uri="{FF2B5EF4-FFF2-40B4-BE49-F238E27FC236}">
                <a16:creationId xmlns:a16="http://schemas.microsoft.com/office/drawing/2014/main" id="{F9CA59DC-602E-47B4-B5CE-A190BBA35CB6}"/>
              </a:ext>
            </a:extLst>
          </p:cNvPr>
          <p:cNvSpPr>
            <a:spLocks noChangeArrowheads="1"/>
          </p:cNvSpPr>
          <p:nvPr/>
        </p:nvSpPr>
        <p:spPr bwMode="auto">
          <a:xfrm>
            <a:off x="6678614" y="4208463"/>
            <a:ext cx="4921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s-ES" altLang="es-MX" b="1"/>
              <a:t>VS</a:t>
            </a:r>
            <a:endParaRPr lang="es-MX" altLang="es-MX"/>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339">
                                            <p:txEl>
                                              <p:pRg st="0" end="0"/>
                                            </p:txEl>
                                          </p:spTgt>
                                        </p:tgtEl>
                                        <p:attrNameLst>
                                          <p:attrName>style.visibility</p:attrName>
                                        </p:attrNameLst>
                                      </p:cBhvr>
                                      <p:to>
                                        <p:strVal val="visible"/>
                                      </p:to>
                                    </p:set>
                                    <p:anim calcmode="lin" valueType="num">
                                      <p:cBhvr additive="base">
                                        <p:cTn id="7" dur="500" fill="hold"/>
                                        <p:tgtEl>
                                          <p:spTgt spid="14339">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4339">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31" presetClass="entr" presetSubtype="0" fill="hold" nodeType="clickEffect">
                                  <p:stCondLst>
                                    <p:cond delay="0"/>
                                  </p:stCondLst>
                                  <p:childTnLst>
                                    <p:set>
                                      <p:cBhvr>
                                        <p:cTn id="12" dur="1" fill="hold">
                                          <p:stCondLst>
                                            <p:cond delay="0"/>
                                          </p:stCondLst>
                                        </p:cTn>
                                        <p:tgtEl>
                                          <p:spTgt spid="14341"/>
                                        </p:tgtEl>
                                        <p:attrNameLst>
                                          <p:attrName>style.visibility</p:attrName>
                                        </p:attrNameLst>
                                      </p:cBhvr>
                                      <p:to>
                                        <p:strVal val="visible"/>
                                      </p:to>
                                    </p:set>
                                    <p:anim calcmode="lin" valueType="num">
                                      <p:cBhvr>
                                        <p:cTn id="13" dur="1000" fill="hold"/>
                                        <p:tgtEl>
                                          <p:spTgt spid="14341"/>
                                        </p:tgtEl>
                                        <p:attrNameLst>
                                          <p:attrName>ppt_w</p:attrName>
                                        </p:attrNameLst>
                                      </p:cBhvr>
                                      <p:tavLst>
                                        <p:tav tm="0">
                                          <p:val>
                                            <p:fltVal val="0"/>
                                          </p:val>
                                        </p:tav>
                                        <p:tav tm="100000">
                                          <p:val>
                                            <p:strVal val="#ppt_w"/>
                                          </p:val>
                                        </p:tav>
                                      </p:tavLst>
                                    </p:anim>
                                    <p:anim calcmode="lin" valueType="num">
                                      <p:cBhvr>
                                        <p:cTn id="14" dur="1000" fill="hold"/>
                                        <p:tgtEl>
                                          <p:spTgt spid="14341"/>
                                        </p:tgtEl>
                                        <p:attrNameLst>
                                          <p:attrName>ppt_h</p:attrName>
                                        </p:attrNameLst>
                                      </p:cBhvr>
                                      <p:tavLst>
                                        <p:tav tm="0">
                                          <p:val>
                                            <p:fltVal val="0"/>
                                          </p:val>
                                        </p:tav>
                                        <p:tav tm="100000">
                                          <p:val>
                                            <p:strVal val="#ppt_h"/>
                                          </p:val>
                                        </p:tav>
                                      </p:tavLst>
                                    </p:anim>
                                    <p:anim calcmode="lin" valueType="num">
                                      <p:cBhvr>
                                        <p:cTn id="15" dur="1000" fill="hold"/>
                                        <p:tgtEl>
                                          <p:spTgt spid="14341"/>
                                        </p:tgtEl>
                                        <p:attrNameLst>
                                          <p:attrName>style.rotation</p:attrName>
                                        </p:attrNameLst>
                                      </p:cBhvr>
                                      <p:tavLst>
                                        <p:tav tm="0">
                                          <p:val>
                                            <p:fltVal val="90"/>
                                          </p:val>
                                        </p:tav>
                                        <p:tav tm="100000">
                                          <p:val>
                                            <p:fltVal val="0"/>
                                          </p:val>
                                        </p:tav>
                                      </p:tavLst>
                                    </p:anim>
                                    <p:animEffect transition="in" filter="fade">
                                      <p:cBhvr>
                                        <p:cTn id="16" dur="1000"/>
                                        <p:tgtEl>
                                          <p:spTgt spid="14341"/>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14" presetClass="entr" presetSubtype="5" fill="hold" grpId="0" nodeType="clickEffect">
                                  <p:stCondLst>
                                    <p:cond delay="0"/>
                                  </p:stCondLst>
                                  <p:childTnLst>
                                    <p:set>
                                      <p:cBhvr>
                                        <p:cTn id="20" dur="1" fill="hold">
                                          <p:stCondLst>
                                            <p:cond delay="0"/>
                                          </p:stCondLst>
                                        </p:cTn>
                                        <p:tgtEl>
                                          <p:spTgt spid="6">
                                            <p:txEl>
                                              <p:pRg st="0" end="0"/>
                                            </p:txEl>
                                          </p:spTgt>
                                        </p:tgtEl>
                                        <p:attrNameLst>
                                          <p:attrName>style.visibility</p:attrName>
                                        </p:attrNameLst>
                                      </p:cBhvr>
                                      <p:to>
                                        <p:strVal val="visible"/>
                                      </p:to>
                                    </p:set>
                                    <p:animEffect transition="in" filter="randombar(vertical)">
                                      <p:cBhvr>
                                        <p:cTn id="21" dur="500"/>
                                        <p:tgtEl>
                                          <p:spTgt spid="6">
                                            <p:txEl>
                                              <p:pRg st="0" end="0"/>
                                            </p:txEl>
                                          </p:spTgt>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42" presetClass="entr" presetSubtype="0" fill="hold" nodeType="clickEffect">
                                  <p:stCondLst>
                                    <p:cond delay="0"/>
                                  </p:stCondLst>
                                  <p:childTnLst>
                                    <p:set>
                                      <p:cBhvr>
                                        <p:cTn id="25" dur="1" fill="hold">
                                          <p:stCondLst>
                                            <p:cond delay="0"/>
                                          </p:stCondLst>
                                        </p:cTn>
                                        <p:tgtEl>
                                          <p:spTgt spid="14342"/>
                                        </p:tgtEl>
                                        <p:attrNameLst>
                                          <p:attrName>style.visibility</p:attrName>
                                        </p:attrNameLst>
                                      </p:cBhvr>
                                      <p:to>
                                        <p:strVal val="visible"/>
                                      </p:to>
                                    </p:set>
                                    <p:animEffect transition="in" filter="fade">
                                      <p:cBhvr>
                                        <p:cTn id="26" dur="1000"/>
                                        <p:tgtEl>
                                          <p:spTgt spid="14342"/>
                                        </p:tgtEl>
                                      </p:cBhvr>
                                    </p:animEffect>
                                    <p:anim calcmode="lin" valueType="num">
                                      <p:cBhvr>
                                        <p:cTn id="27" dur="1000" fill="hold"/>
                                        <p:tgtEl>
                                          <p:spTgt spid="14342"/>
                                        </p:tgtEl>
                                        <p:attrNameLst>
                                          <p:attrName>ppt_x</p:attrName>
                                        </p:attrNameLst>
                                      </p:cBhvr>
                                      <p:tavLst>
                                        <p:tav tm="0">
                                          <p:val>
                                            <p:strVal val="#ppt_x"/>
                                          </p:val>
                                        </p:tav>
                                        <p:tav tm="100000">
                                          <p:val>
                                            <p:strVal val="#ppt_x"/>
                                          </p:val>
                                        </p:tav>
                                      </p:tavLst>
                                    </p:anim>
                                    <p:anim calcmode="lin" valueType="num">
                                      <p:cBhvr>
                                        <p:cTn id="28" dur="1000" fill="hold"/>
                                        <p:tgtEl>
                                          <p:spTgt spid="14342"/>
                                        </p:tgtEl>
                                        <p:attrNameLst>
                                          <p:attrName>ppt_y</p:attrName>
                                        </p:attrNameLst>
                                      </p:cBhvr>
                                      <p:tavLst>
                                        <p:tav tm="0">
                                          <p:val>
                                            <p:strVal val="#ppt_y+.1"/>
                                          </p:val>
                                        </p:tav>
                                        <p:tav tm="100000">
                                          <p:val>
                                            <p:strVal val="#ppt_y"/>
                                          </p:val>
                                        </p:tav>
                                      </p:tavLst>
                                    </p:anim>
                                  </p:childTnLst>
                                </p:cTn>
                              </p:par>
                            </p:childTnLst>
                          </p:cTn>
                        </p:par>
                      </p:childTnLst>
                    </p:cTn>
                  </p:par>
                  <p:par>
                    <p:cTn id="29" fill="hold" nodeType="clickPar">
                      <p:stCondLst>
                        <p:cond delay="indefinite"/>
                      </p:stCondLst>
                      <p:childTnLst>
                        <p:par>
                          <p:cTn id="30" fill="hold" nodeType="withGroup">
                            <p:stCondLst>
                              <p:cond delay="0"/>
                            </p:stCondLst>
                            <p:childTnLst>
                              <p:par>
                                <p:cTn id="31" presetID="26" presetClass="entr" presetSubtype="0" fill="hold" grpId="0" nodeType="clickEffect">
                                  <p:stCondLst>
                                    <p:cond delay="0"/>
                                  </p:stCondLst>
                                  <p:childTnLst>
                                    <p:set>
                                      <p:cBhvr>
                                        <p:cTn id="32" dur="1" fill="hold">
                                          <p:stCondLst>
                                            <p:cond delay="0"/>
                                          </p:stCondLst>
                                        </p:cTn>
                                        <p:tgtEl>
                                          <p:spTgt spid="14344"/>
                                        </p:tgtEl>
                                        <p:attrNameLst>
                                          <p:attrName>style.visibility</p:attrName>
                                        </p:attrNameLst>
                                      </p:cBhvr>
                                      <p:to>
                                        <p:strVal val="visible"/>
                                      </p:to>
                                    </p:set>
                                    <p:animEffect transition="in" filter="wipe(down)">
                                      <p:cBhvr>
                                        <p:cTn id="33" dur="580">
                                          <p:stCondLst>
                                            <p:cond delay="0"/>
                                          </p:stCondLst>
                                        </p:cTn>
                                        <p:tgtEl>
                                          <p:spTgt spid="14344"/>
                                        </p:tgtEl>
                                      </p:cBhvr>
                                    </p:animEffect>
                                    <p:anim calcmode="lin" valueType="num">
                                      <p:cBhvr>
                                        <p:cTn id="34" dur="1822" tmFilter="0,0; 0.14,0.36; 0.43,0.73; 0.71,0.91; 1.0,1.0">
                                          <p:stCondLst>
                                            <p:cond delay="0"/>
                                          </p:stCondLst>
                                        </p:cTn>
                                        <p:tgtEl>
                                          <p:spTgt spid="14344"/>
                                        </p:tgtEl>
                                        <p:attrNameLst>
                                          <p:attrName>ppt_x</p:attrName>
                                        </p:attrNameLst>
                                      </p:cBhvr>
                                      <p:tavLst>
                                        <p:tav tm="0">
                                          <p:val>
                                            <p:strVal val="#ppt_x-0.25"/>
                                          </p:val>
                                        </p:tav>
                                        <p:tav tm="100000">
                                          <p:val>
                                            <p:strVal val="#ppt_x"/>
                                          </p:val>
                                        </p:tav>
                                      </p:tavLst>
                                    </p:anim>
                                    <p:anim calcmode="lin" valueType="num">
                                      <p:cBhvr>
                                        <p:cTn id="35" dur="664" tmFilter="0.0,0.0; 0.25,0.07; 0.50,0.2; 0.75,0.467; 1.0,1.0">
                                          <p:stCondLst>
                                            <p:cond delay="0"/>
                                          </p:stCondLst>
                                        </p:cTn>
                                        <p:tgtEl>
                                          <p:spTgt spid="14344"/>
                                        </p:tgtEl>
                                        <p:attrNameLst>
                                          <p:attrName>ppt_y</p:attrName>
                                        </p:attrNameLst>
                                      </p:cBhvr>
                                      <p:tavLst>
                                        <p:tav tm="0" fmla="#ppt_y-sin(pi*$)/3">
                                          <p:val>
                                            <p:fltVal val="0.5"/>
                                          </p:val>
                                        </p:tav>
                                        <p:tav tm="100000">
                                          <p:val>
                                            <p:fltVal val="1"/>
                                          </p:val>
                                        </p:tav>
                                      </p:tavLst>
                                    </p:anim>
                                    <p:anim calcmode="lin" valueType="num">
                                      <p:cBhvr>
                                        <p:cTn id="36" dur="664" tmFilter="0, 0; 0.125,0.2665; 0.25,0.4; 0.375,0.465; 0.5,0.5;  0.625,0.535; 0.75,0.6; 0.875,0.7335; 1,1">
                                          <p:stCondLst>
                                            <p:cond delay="664"/>
                                          </p:stCondLst>
                                        </p:cTn>
                                        <p:tgtEl>
                                          <p:spTgt spid="14344"/>
                                        </p:tgtEl>
                                        <p:attrNameLst>
                                          <p:attrName>ppt_y</p:attrName>
                                        </p:attrNameLst>
                                      </p:cBhvr>
                                      <p:tavLst>
                                        <p:tav tm="0" fmla="#ppt_y-sin(pi*$)/9">
                                          <p:val>
                                            <p:fltVal val="0"/>
                                          </p:val>
                                        </p:tav>
                                        <p:tav tm="100000">
                                          <p:val>
                                            <p:fltVal val="1"/>
                                          </p:val>
                                        </p:tav>
                                      </p:tavLst>
                                    </p:anim>
                                    <p:anim calcmode="lin" valueType="num">
                                      <p:cBhvr>
                                        <p:cTn id="37" dur="332" tmFilter="0, 0; 0.125,0.2665; 0.25,0.4; 0.375,0.465; 0.5,0.5;  0.625,0.535; 0.75,0.6; 0.875,0.7335; 1,1">
                                          <p:stCondLst>
                                            <p:cond delay="1324"/>
                                          </p:stCondLst>
                                        </p:cTn>
                                        <p:tgtEl>
                                          <p:spTgt spid="14344"/>
                                        </p:tgtEl>
                                        <p:attrNameLst>
                                          <p:attrName>ppt_y</p:attrName>
                                        </p:attrNameLst>
                                      </p:cBhvr>
                                      <p:tavLst>
                                        <p:tav tm="0" fmla="#ppt_y-sin(pi*$)/27">
                                          <p:val>
                                            <p:fltVal val="0"/>
                                          </p:val>
                                        </p:tav>
                                        <p:tav tm="100000">
                                          <p:val>
                                            <p:fltVal val="1"/>
                                          </p:val>
                                        </p:tav>
                                      </p:tavLst>
                                    </p:anim>
                                    <p:anim calcmode="lin" valueType="num">
                                      <p:cBhvr>
                                        <p:cTn id="38" dur="164" tmFilter="0, 0; 0.125,0.2665; 0.25,0.4; 0.375,0.465; 0.5,0.5;  0.625,0.535; 0.75,0.6; 0.875,0.7335; 1,1">
                                          <p:stCondLst>
                                            <p:cond delay="1656"/>
                                          </p:stCondLst>
                                        </p:cTn>
                                        <p:tgtEl>
                                          <p:spTgt spid="14344"/>
                                        </p:tgtEl>
                                        <p:attrNameLst>
                                          <p:attrName>ppt_y</p:attrName>
                                        </p:attrNameLst>
                                      </p:cBhvr>
                                      <p:tavLst>
                                        <p:tav tm="0" fmla="#ppt_y-sin(pi*$)/81">
                                          <p:val>
                                            <p:fltVal val="0"/>
                                          </p:val>
                                        </p:tav>
                                        <p:tav tm="100000">
                                          <p:val>
                                            <p:fltVal val="1"/>
                                          </p:val>
                                        </p:tav>
                                      </p:tavLst>
                                    </p:anim>
                                    <p:animScale>
                                      <p:cBhvr>
                                        <p:cTn id="39" dur="26">
                                          <p:stCondLst>
                                            <p:cond delay="650"/>
                                          </p:stCondLst>
                                        </p:cTn>
                                        <p:tgtEl>
                                          <p:spTgt spid="14344"/>
                                        </p:tgtEl>
                                      </p:cBhvr>
                                      <p:to x="100000" y="60000"/>
                                    </p:animScale>
                                    <p:animScale>
                                      <p:cBhvr>
                                        <p:cTn id="40" dur="166" decel="50000">
                                          <p:stCondLst>
                                            <p:cond delay="676"/>
                                          </p:stCondLst>
                                        </p:cTn>
                                        <p:tgtEl>
                                          <p:spTgt spid="14344"/>
                                        </p:tgtEl>
                                      </p:cBhvr>
                                      <p:to x="100000" y="100000"/>
                                    </p:animScale>
                                    <p:animScale>
                                      <p:cBhvr>
                                        <p:cTn id="41" dur="26">
                                          <p:stCondLst>
                                            <p:cond delay="1312"/>
                                          </p:stCondLst>
                                        </p:cTn>
                                        <p:tgtEl>
                                          <p:spTgt spid="14344"/>
                                        </p:tgtEl>
                                      </p:cBhvr>
                                      <p:to x="100000" y="80000"/>
                                    </p:animScale>
                                    <p:animScale>
                                      <p:cBhvr>
                                        <p:cTn id="42" dur="166" decel="50000">
                                          <p:stCondLst>
                                            <p:cond delay="1338"/>
                                          </p:stCondLst>
                                        </p:cTn>
                                        <p:tgtEl>
                                          <p:spTgt spid="14344"/>
                                        </p:tgtEl>
                                      </p:cBhvr>
                                      <p:to x="100000" y="100000"/>
                                    </p:animScale>
                                    <p:animScale>
                                      <p:cBhvr>
                                        <p:cTn id="43" dur="26">
                                          <p:stCondLst>
                                            <p:cond delay="1642"/>
                                          </p:stCondLst>
                                        </p:cTn>
                                        <p:tgtEl>
                                          <p:spTgt spid="14344"/>
                                        </p:tgtEl>
                                      </p:cBhvr>
                                      <p:to x="100000" y="90000"/>
                                    </p:animScale>
                                    <p:animScale>
                                      <p:cBhvr>
                                        <p:cTn id="44" dur="166" decel="50000">
                                          <p:stCondLst>
                                            <p:cond delay="1668"/>
                                          </p:stCondLst>
                                        </p:cTn>
                                        <p:tgtEl>
                                          <p:spTgt spid="14344"/>
                                        </p:tgtEl>
                                      </p:cBhvr>
                                      <p:to x="100000" y="100000"/>
                                    </p:animScale>
                                    <p:animScale>
                                      <p:cBhvr>
                                        <p:cTn id="45" dur="26">
                                          <p:stCondLst>
                                            <p:cond delay="1808"/>
                                          </p:stCondLst>
                                        </p:cTn>
                                        <p:tgtEl>
                                          <p:spTgt spid="14344"/>
                                        </p:tgtEl>
                                      </p:cBhvr>
                                      <p:to x="100000" y="95000"/>
                                    </p:animScale>
                                    <p:animScale>
                                      <p:cBhvr>
                                        <p:cTn id="46" dur="166" decel="50000">
                                          <p:stCondLst>
                                            <p:cond delay="1834"/>
                                          </p:stCondLst>
                                        </p:cTn>
                                        <p:tgtEl>
                                          <p:spTgt spid="14344"/>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9" grpId="0" build="p"/>
      <p:bldP spid="6" grpId="0" build="allAtOnce"/>
      <p:bldP spid="1434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1 Título">
            <a:extLst>
              <a:ext uri="{FF2B5EF4-FFF2-40B4-BE49-F238E27FC236}">
                <a16:creationId xmlns:a16="http://schemas.microsoft.com/office/drawing/2014/main" id="{549C46C2-B825-4704-9238-4A5C0D472490}"/>
              </a:ext>
            </a:extLst>
          </p:cNvPr>
          <p:cNvSpPr>
            <a:spLocks noGrp="1"/>
          </p:cNvSpPr>
          <p:nvPr>
            <p:ph type="title"/>
          </p:nvPr>
        </p:nvSpPr>
        <p:spPr>
          <a:xfrm>
            <a:off x="1981200" y="198438"/>
            <a:ext cx="8229600" cy="1143000"/>
          </a:xfrm>
        </p:spPr>
        <p:txBody>
          <a:bodyPr/>
          <a:lstStyle/>
          <a:p>
            <a:pPr eaLnBrk="1" hangingPunct="1"/>
            <a:r>
              <a:rPr lang="es-ES" altLang="es-MX" sz="2000" b="1" dirty="0"/>
              <a:t>Los humanos y el RP</a:t>
            </a:r>
            <a:endParaRPr lang="es-MX" altLang="es-MX" sz="2000" b="1" dirty="0"/>
          </a:p>
        </p:txBody>
      </p:sp>
      <p:pic>
        <p:nvPicPr>
          <p:cNvPr id="15363" name="Picture 6">
            <a:extLst>
              <a:ext uri="{FF2B5EF4-FFF2-40B4-BE49-F238E27FC236}">
                <a16:creationId xmlns:a16="http://schemas.microsoft.com/office/drawing/2014/main" id="{A91CF900-4693-44FE-8A3B-A3727FD0DD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63751" y="1412875"/>
            <a:ext cx="5903913"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6" name="Picture 2">
            <a:extLst>
              <a:ext uri="{FF2B5EF4-FFF2-40B4-BE49-F238E27FC236}">
                <a16:creationId xmlns:a16="http://schemas.microsoft.com/office/drawing/2014/main" id="{A32F6CC3-0CD9-4F5B-AAD6-D1C6095054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28738" t="7835" r="31100" b="5411"/>
          <a:stretch>
            <a:fillRect/>
          </a:stretch>
        </p:blipFill>
        <p:spPr bwMode="auto">
          <a:xfrm>
            <a:off x="8975726" y="2133601"/>
            <a:ext cx="1457325" cy="1800225"/>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7" name="Picture 3">
            <a:extLst>
              <a:ext uri="{FF2B5EF4-FFF2-40B4-BE49-F238E27FC236}">
                <a16:creationId xmlns:a16="http://schemas.microsoft.com/office/drawing/2014/main" id="{0FE3941A-8D6E-4D03-B10A-213B698C1FB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32281" t="10754" r="31100" b="14886"/>
          <a:stretch>
            <a:fillRect/>
          </a:stretch>
        </p:blipFill>
        <p:spPr bwMode="auto">
          <a:xfrm>
            <a:off x="9180514" y="5081589"/>
            <a:ext cx="1487487" cy="1728787"/>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8 Flecha a la derecha con muesca">
            <a:extLst>
              <a:ext uri="{FF2B5EF4-FFF2-40B4-BE49-F238E27FC236}">
                <a16:creationId xmlns:a16="http://schemas.microsoft.com/office/drawing/2014/main" id="{31508CC6-6D85-4493-8DD1-E6BC61058E72}"/>
              </a:ext>
            </a:extLst>
          </p:cNvPr>
          <p:cNvSpPr/>
          <p:nvPr/>
        </p:nvSpPr>
        <p:spPr>
          <a:xfrm>
            <a:off x="8075613" y="2781300"/>
            <a:ext cx="792162" cy="503238"/>
          </a:xfrm>
          <a:prstGeom prst="notchedRightArrow">
            <a:avLst/>
          </a:prstGeom>
          <a:solidFill>
            <a:srgbClr val="C000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s-ES"/>
          </a:p>
        </p:txBody>
      </p:sp>
      <p:sp>
        <p:nvSpPr>
          <p:cNvPr id="11" name="10 Flecha a la derecha con muesca">
            <a:extLst>
              <a:ext uri="{FF2B5EF4-FFF2-40B4-BE49-F238E27FC236}">
                <a16:creationId xmlns:a16="http://schemas.microsoft.com/office/drawing/2014/main" id="{DB9FF843-AC62-45C6-B19D-0DC52DAC1C14}"/>
              </a:ext>
            </a:extLst>
          </p:cNvPr>
          <p:cNvSpPr/>
          <p:nvPr/>
        </p:nvSpPr>
        <p:spPr>
          <a:xfrm>
            <a:off x="8075613" y="5589589"/>
            <a:ext cx="792162" cy="504825"/>
          </a:xfrm>
          <a:prstGeom prst="notchedRightArrow">
            <a:avLst/>
          </a:prstGeom>
          <a:solidFill>
            <a:srgbClr val="C000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prstTxWarp prst="textFadeLeft">
              <a:avLst/>
            </a:prstTxWarp>
          </a:bodyPr>
          <a:lstStyle/>
          <a:p>
            <a:pPr algn="ctr" eaLnBrk="1" hangingPunct="1">
              <a:defRPr/>
            </a:pPr>
            <a:endParaRPr lang="es-ES"/>
          </a:p>
        </p:txBody>
      </p:sp>
      <p:sp>
        <p:nvSpPr>
          <p:cNvPr id="10" name="Rectángulo 9">
            <a:extLst>
              <a:ext uri="{FF2B5EF4-FFF2-40B4-BE49-F238E27FC236}">
                <a16:creationId xmlns:a16="http://schemas.microsoft.com/office/drawing/2014/main" id="{0D5F2E59-8ED3-48FD-9F37-D9B066A97E5C}"/>
              </a:ext>
            </a:extLst>
          </p:cNvPr>
          <p:cNvSpPr/>
          <p:nvPr/>
        </p:nvSpPr>
        <p:spPr>
          <a:xfrm>
            <a:off x="8759826" y="1028701"/>
            <a:ext cx="1800225" cy="830263"/>
          </a:xfrm>
          <a:prstGeom prst="rect">
            <a:avLst/>
          </a:prstGeom>
        </p:spPr>
        <p:style>
          <a:lnRef idx="1">
            <a:schemeClr val="accent4"/>
          </a:lnRef>
          <a:fillRef idx="2">
            <a:schemeClr val="accent4"/>
          </a:fillRef>
          <a:effectRef idx="1">
            <a:schemeClr val="accent4"/>
          </a:effectRef>
          <a:fontRef idx="minor">
            <a:schemeClr val="dk1"/>
          </a:fontRef>
        </p:style>
        <p:txBody>
          <a:bodyPr>
            <a:spAutoFit/>
          </a:bodyPr>
          <a:lstStyle/>
          <a:p>
            <a:pPr marL="0" lvl="1" algn="ctr">
              <a:defRPr/>
            </a:pPr>
            <a:r>
              <a:rPr lang="es-ES" altLang="es-MX" sz="1600" b="1">
                <a:solidFill>
                  <a:schemeClr val="tx1"/>
                </a:solidFill>
              </a:rPr>
              <a:t>La importancia de la selección de rasgos</a:t>
            </a:r>
            <a:endParaRPr lang="es-ES" altLang="es-MX" sz="1600" b="1" i="1" dirty="0">
              <a:solidFill>
                <a:schemeClr val="tx1"/>
              </a:solidFill>
            </a:endParaRPr>
          </a:p>
        </p:txBody>
      </p:sp>
    </p:spTree>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mph" presetSubtype="2" fill="hold" grpId="0" nodeType="clickEffect">
                                  <p:stCondLst>
                                    <p:cond delay="0"/>
                                  </p:stCondLst>
                                  <p:childTnLst>
                                    <p:animClr clrSpc="rgb" dir="cw">
                                      <p:cBhvr>
                                        <p:cTn id="6" dur="2000" fill="hold"/>
                                        <p:tgtEl>
                                          <p:spTgt spid="10"/>
                                        </p:tgtEl>
                                        <p:attrNameLst>
                                          <p:attrName>fillcolor</p:attrName>
                                        </p:attrNameLst>
                                      </p:cBhvr>
                                      <p:to>
                                        <a:srgbClr val="03B0FD"/>
                                      </p:to>
                                    </p:animClr>
                                    <p:set>
                                      <p:cBhvr>
                                        <p:cTn id="7" dur="2000" fill="hold"/>
                                        <p:tgtEl>
                                          <p:spTgt spid="10"/>
                                        </p:tgtEl>
                                        <p:attrNameLst>
                                          <p:attrName>fill.type</p:attrName>
                                        </p:attrNameLst>
                                      </p:cBhvr>
                                      <p:to>
                                        <p:strVal val="solid"/>
                                      </p:to>
                                    </p:set>
                                    <p:set>
                                      <p:cBhvr>
                                        <p:cTn id="8" dur="2000" fill="hold"/>
                                        <p:tgtEl>
                                          <p:spTgt spid="10"/>
                                        </p:tgtEl>
                                        <p:attrNameLst>
                                          <p:attrName>fill.on</p:attrName>
                                        </p:attrNameLst>
                                      </p:cBhvr>
                                      <p:to>
                                        <p:strVal val="tru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21" presetClass="entr" presetSubtype="8" fill="hold" nodeType="clickEffect">
                                  <p:stCondLst>
                                    <p:cond delay="0"/>
                                  </p:stCondLst>
                                  <p:childTnLst>
                                    <p:set>
                                      <p:cBhvr>
                                        <p:cTn id="12" dur="1" fill="hold">
                                          <p:stCondLst>
                                            <p:cond delay="0"/>
                                          </p:stCondLst>
                                        </p:cTn>
                                        <p:tgtEl>
                                          <p:spTgt spid="15363"/>
                                        </p:tgtEl>
                                        <p:attrNameLst>
                                          <p:attrName>style.visibility</p:attrName>
                                        </p:attrNameLst>
                                      </p:cBhvr>
                                      <p:to>
                                        <p:strVal val="visible"/>
                                      </p:to>
                                    </p:set>
                                    <p:animEffect transition="in" filter="wheel(8)">
                                      <p:cBhvr>
                                        <p:cTn id="13" dur="2000"/>
                                        <p:tgtEl>
                                          <p:spTgt spid="15363"/>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wipe(left)">
                                      <p:cBhvr>
                                        <p:cTn id="18" dur="500"/>
                                        <p:tgtEl>
                                          <p:spTgt spid="9"/>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14" presetClass="entr" presetSubtype="5" fill="hold" nodeType="clickEffect">
                                  <p:stCondLst>
                                    <p:cond delay="0"/>
                                  </p:stCondLst>
                                  <p:childTnLst>
                                    <p:set>
                                      <p:cBhvr>
                                        <p:cTn id="22" dur="1" fill="hold">
                                          <p:stCondLst>
                                            <p:cond delay="0"/>
                                          </p:stCondLst>
                                        </p:cTn>
                                        <p:tgtEl>
                                          <p:spTgt spid="13316"/>
                                        </p:tgtEl>
                                        <p:attrNameLst>
                                          <p:attrName>style.visibility</p:attrName>
                                        </p:attrNameLst>
                                      </p:cBhvr>
                                      <p:to>
                                        <p:strVal val="visible"/>
                                      </p:to>
                                    </p:set>
                                    <p:animEffect transition="in" filter="randombar(vertical)">
                                      <p:cBhvr>
                                        <p:cTn id="23" dur="500"/>
                                        <p:tgtEl>
                                          <p:spTgt spid="13316"/>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wipe(left)">
                                      <p:cBhvr>
                                        <p:cTn id="28" dur="500"/>
                                        <p:tgtEl>
                                          <p:spTgt spid="11"/>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14" presetClass="entr" presetSubtype="5" fill="hold" nodeType="clickEffect">
                                  <p:stCondLst>
                                    <p:cond delay="0"/>
                                  </p:stCondLst>
                                  <p:childTnLst>
                                    <p:set>
                                      <p:cBhvr>
                                        <p:cTn id="32" dur="1" fill="hold">
                                          <p:stCondLst>
                                            <p:cond delay="0"/>
                                          </p:stCondLst>
                                        </p:cTn>
                                        <p:tgtEl>
                                          <p:spTgt spid="13317"/>
                                        </p:tgtEl>
                                        <p:attrNameLst>
                                          <p:attrName>style.visibility</p:attrName>
                                        </p:attrNameLst>
                                      </p:cBhvr>
                                      <p:to>
                                        <p:strVal val="visible"/>
                                      </p:to>
                                    </p:set>
                                    <p:animEffect transition="in" filter="randombar(vertical)">
                                      <p:cBhvr>
                                        <p:cTn id="33" dur="500"/>
                                        <p:tgtEl>
                                          <p:spTgt spid="133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0"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a 1">
            <a:extLst>
              <a:ext uri="{FF2B5EF4-FFF2-40B4-BE49-F238E27FC236}">
                <a16:creationId xmlns:a16="http://schemas.microsoft.com/office/drawing/2014/main" id="{62BBCAE3-2C28-4E47-9E3D-0669F73A86E1}"/>
              </a:ext>
            </a:extLst>
          </p:cNvPr>
          <p:cNvGraphicFramePr/>
          <p:nvPr/>
        </p:nvGraphicFramePr>
        <p:xfrm>
          <a:off x="1918495" y="1844825"/>
          <a:ext cx="8351837" cy="43021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Rectangle 2">
            <a:extLst>
              <a:ext uri="{FF2B5EF4-FFF2-40B4-BE49-F238E27FC236}">
                <a16:creationId xmlns:a16="http://schemas.microsoft.com/office/drawing/2014/main" id="{8FD3F97A-D201-46F1-8CB6-51681DB0099B}"/>
              </a:ext>
            </a:extLst>
          </p:cNvPr>
          <p:cNvSpPr txBox="1">
            <a:spLocks noChangeArrowheads="1"/>
          </p:cNvSpPr>
          <p:nvPr/>
        </p:nvSpPr>
        <p:spPr bwMode="auto">
          <a:xfrm>
            <a:off x="2208213" y="560389"/>
            <a:ext cx="7772400" cy="923925"/>
          </a:xfrm>
          <a:prstGeom prst="rect">
            <a:avLst/>
          </a:prstGeom>
          <a:noFill/>
          <a:ln w="9525">
            <a:noFill/>
            <a:miter lim="800000"/>
            <a:headEnd/>
            <a:tailEnd/>
          </a:ln>
        </p:spPr>
        <p:txBody>
          <a:bodyPr anchor="ctr"/>
          <a:lstStyle/>
          <a:p>
            <a:pPr algn="ctr">
              <a:defRPr/>
            </a:pPr>
            <a:r>
              <a:rPr lang="es-ES_tradnl" sz="3600" b="1" dirty="0">
                <a:latin typeface="+mj-lt"/>
                <a:ea typeface="+mj-ea"/>
                <a:cs typeface="+mj-cs"/>
              </a:rPr>
              <a:t>Conceptos básicos de RP</a:t>
            </a: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a 1">
            <a:extLst>
              <a:ext uri="{FF2B5EF4-FFF2-40B4-BE49-F238E27FC236}">
                <a16:creationId xmlns:a16="http://schemas.microsoft.com/office/drawing/2014/main" id="{A345E214-B111-4A4E-8962-10CAC6ADF3D7}"/>
              </a:ext>
            </a:extLst>
          </p:cNvPr>
          <p:cNvGraphicFramePr/>
          <p:nvPr/>
        </p:nvGraphicFramePr>
        <p:xfrm>
          <a:off x="1991545" y="1844825"/>
          <a:ext cx="8351837" cy="43021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Rectangle 2">
            <a:extLst>
              <a:ext uri="{FF2B5EF4-FFF2-40B4-BE49-F238E27FC236}">
                <a16:creationId xmlns:a16="http://schemas.microsoft.com/office/drawing/2014/main" id="{43C68FD1-9879-421F-87BE-67DEA25D32A3}"/>
              </a:ext>
            </a:extLst>
          </p:cNvPr>
          <p:cNvSpPr txBox="1">
            <a:spLocks noChangeArrowheads="1"/>
          </p:cNvSpPr>
          <p:nvPr/>
        </p:nvSpPr>
        <p:spPr bwMode="auto">
          <a:xfrm>
            <a:off x="1992313" y="714376"/>
            <a:ext cx="7772400" cy="923925"/>
          </a:xfrm>
          <a:prstGeom prst="rect">
            <a:avLst/>
          </a:prstGeom>
          <a:noFill/>
          <a:ln w="9525">
            <a:noFill/>
            <a:miter lim="800000"/>
            <a:headEnd/>
            <a:tailEnd/>
          </a:ln>
        </p:spPr>
        <p:txBody>
          <a:bodyPr anchor="ctr"/>
          <a:lstStyle/>
          <a:p>
            <a:pPr>
              <a:defRPr/>
            </a:pPr>
            <a:r>
              <a:rPr lang="es-ES_tradnl" sz="2400" b="1">
                <a:latin typeface="+mj-lt"/>
                <a:ea typeface="+mj-ea"/>
                <a:cs typeface="+mj-cs"/>
              </a:rPr>
              <a:t>Continuación: conceptos </a:t>
            </a:r>
            <a:r>
              <a:rPr lang="es-ES_tradnl" sz="2400" b="1" dirty="0">
                <a:latin typeface="+mj-lt"/>
                <a:ea typeface="+mj-ea"/>
                <a:cs typeface="+mj-cs"/>
              </a:rPr>
              <a:t>básicos de RP</a:t>
            </a: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a 1">
            <a:extLst>
              <a:ext uri="{FF2B5EF4-FFF2-40B4-BE49-F238E27FC236}">
                <a16:creationId xmlns:a16="http://schemas.microsoft.com/office/drawing/2014/main" id="{1C70F861-3B18-4242-B51C-EEF85CAED06E}"/>
              </a:ext>
            </a:extLst>
          </p:cNvPr>
          <p:cNvGraphicFramePr/>
          <p:nvPr/>
        </p:nvGraphicFramePr>
        <p:xfrm>
          <a:off x="1992314" y="1852613"/>
          <a:ext cx="8351837" cy="34909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Rectangle 2">
            <a:extLst>
              <a:ext uri="{FF2B5EF4-FFF2-40B4-BE49-F238E27FC236}">
                <a16:creationId xmlns:a16="http://schemas.microsoft.com/office/drawing/2014/main" id="{D5777A6F-E1D2-4953-A561-AF408CC6A42B}"/>
              </a:ext>
            </a:extLst>
          </p:cNvPr>
          <p:cNvSpPr txBox="1">
            <a:spLocks noChangeArrowheads="1"/>
          </p:cNvSpPr>
          <p:nvPr/>
        </p:nvSpPr>
        <p:spPr bwMode="auto">
          <a:xfrm>
            <a:off x="1992313" y="738189"/>
            <a:ext cx="7772400" cy="923925"/>
          </a:xfrm>
          <a:prstGeom prst="rect">
            <a:avLst/>
          </a:prstGeom>
          <a:noFill/>
          <a:ln w="9525">
            <a:noFill/>
            <a:miter lim="800000"/>
            <a:headEnd/>
            <a:tailEnd/>
          </a:ln>
        </p:spPr>
        <p:txBody>
          <a:bodyPr anchor="ctr"/>
          <a:lstStyle/>
          <a:p>
            <a:pPr>
              <a:defRPr/>
            </a:pPr>
            <a:r>
              <a:rPr lang="es-ES_tradnl" sz="2400" b="1">
                <a:latin typeface="+mj-lt"/>
                <a:ea typeface="+mj-ea"/>
                <a:cs typeface="+mj-cs"/>
              </a:rPr>
              <a:t>Continuación: conceptos </a:t>
            </a:r>
            <a:r>
              <a:rPr lang="es-ES_tradnl" sz="2400" b="1" dirty="0">
                <a:latin typeface="+mj-lt"/>
                <a:ea typeface="+mj-ea"/>
                <a:cs typeface="+mj-cs"/>
              </a:rPr>
              <a:t>básicos de RP</a:t>
            </a: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agen 13">
            <a:extLst>
              <a:ext uri="{FF2B5EF4-FFF2-40B4-BE49-F238E27FC236}">
                <a16:creationId xmlns:a16="http://schemas.microsoft.com/office/drawing/2014/main" id="{F328152B-32AA-4D58-8111-71076FAAD40C}"/>
              </a:ext>
            </a:extLst>
          </p:cNvPr>
          <p:cNvPicPr>
            <a:picLocks noChangeAspect="1"/>
          </p:cNvPicPr>
          <p:nvPr/>
        </p:nvPicPr>
        <p:blipFill>
          <a:blip r:embed="rId2"/>
          <a:stretch>
            <a:fillRect/>
          </a:stretch>
        </p:blipFill>
        <p:spPr>
          <a:xfrm>
            <a:off x="6276975" y="2138364"/>
            <a:ext cx="1836738" cy="1817687"/>
          </a:xfrm>
          <a:prstGeom prst="rect">
            <a:avLst/>
          </a:prstGeom>
          <a:ln>
            <a:noFill/>
          </a:ln>
          <a:effectLst>
            <a:outerShdw blurRad="292100" dist="139700" dir="2700000" algn="tl" rotWithShape="0">
              <a:srgbClr val="333333">
                <a:alpha val="65000"/>
              </a:srgbClr>
            </a:outerShdw>
          </a:effectLst>
        </p:spPr>
      </p:pic>
      <p:graphicFrame>
        <p:nvGraphicFramePr>
          <p:cNvPr id="2" name="Diagrama 1">
            <a:extLst>
              <a:ext uri="{FF2B5EF4-FFF2-40B4-BE49-F238E27FC236}">
                <a16:creationId xmlns:a16="http://schemas.microsoft.com/office/drawing/2014/main" id="{FE9C67C2-B92F-4587-817C-57986FB92678}"/>
              </a:ext>
            </a:extLst>
          </p:cNvPr>
          <p:cNvGraphicFramePr/>
          <p:nvPr/>
        </p:nvGraphicFramePr>
        <p:xfrm>
          <a:off x="5591945" y="2875463"/>
          <a:ext cx="5549973" cy="333260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5" name="Imagen 14">
            <a:extLst>
              <a:ext uri="{FF2B5EF4-FFF2-40B4-BE49-F238E27FC236}">
                <a16:creationId xmlns:a16="http://schemas.microsoft.com/office/drawing/2014/main" id="{1107CB23-B8DB-46FD-A2E0-8A8A127ED580}"/>
              </a:ext>
            </a:extLst>
          </p:cNvPr>
          <p:cNvPicPr>
            <a:picLocks noChangeAspect="1"/>
          </p:cNvPicPr>
          <p:nvPr/>
        </p:nvPicPr>
        <p:blipFill>
          <a:blip r:embed="rId8"/>
          <a:stretch>
            <a:fillRect/>
          </a:stretch>
        </p:blipFill>
        <p:spPr>
          <a:xfrm>
            <a:off x="8832850" y="4868863"/>
            <a:ext cx="1733550" cy="1771650"/>
          </a:xfrm>
          <a:prstGeom prst="rect">
            <a:avLst/>
          </a:prstGeom>
          <a:ln>
            <a:noFill/>
          </a:ln>
          <a:effectLst>
            <a:outerShdw blurRad="292100" dist="139700" dir="2700000" algn="tl" rotWithShape="0">
              <a:srgbClr val="333333">
                <a:alpha val="65000"/>
              </a:srgbClr>
            </a:outerShdw>
          </a:effectLst>
        </p:spPr>
      </p:pic>
      <p:sp>
        <p:nvSpPr>
          <p:cNvPr id="3" name="Rectangle 2">
            <a:extLst>
              <a:ext uri="{FF2B5EF4-FFF2-40B4-BE49-F238E27FC236}">
                <a16:creationId xmlns:a16="http://schemas.microsoft.com/office/drawing/2014/main" id="{C13643D0-7C5C-47EF-B3A0-020AB5E69363}"/>
              </a:ext>
            </a:extLst>
          </p:cNvPr>
          <p:cNvSpPr txBox="1">
            <a:spLocks noChangeArrowheads="1"/>
          </p:cNvSpPr>
          <p:nvPr/>
        </p:nvSpPr>
        <p:spPr bwMode="auto">
          <a:xfrm>
            <a:off x="2209800" y="560389"/>
            <a:ext cx="7772400" cy="923925"/>
          </a:xfrm>
          <a:prstGeom prst="rect">
            <a:avLst/>
          </a:prstGeom>
          <a:noFill/>
          <a:ln w="9525">
            <a:noFill/>
            <a:miter lim="800000"/>
            <a:headEnd/>
            <a:tailEnd/>
          </a:ln>
        </p:spPr>
        <p:txBody>
          <a:bodyPr anchor="ctr"/>
          <a:lstStyle/>
          <a:p>
            <a:pPr algn="ctr">
              <a:defRPr/>
            </a:pPr>
            <a:r>
              <a:rPr lang="es-ES_tradnl" sz="4400" b="1" dirty="0">
                <a:latin typeface="+mj-lt"/>
                <a:ea typeface="+mj-ea"/>
                <a:cs typeface="+mj-cs"/>
              </a:rPr>
              <a:t>Asociación</a:t>
            </a:r>
            <a:r>
              <a:rPr lang="es-ES_tradnl" sz="4400" dirty="0">
                <a:latin typeface="+mj-lt"/>
                <a:ea typeface="+mj-ea"/>
                <a:cs typeface="+mj-cs"/>
              </a:rPr>
              <a:t> Vs Clasificación</a:t>
            </a:r>
          </a:p>
        </p:txBody>
      </p:sp>
      <p:graphicFrame>
        <p:nvGraphicFramePr>
          <p:cNvPr id="9" name="Diagrama 8">
            <a:extLst>
              <a:ext uri="{FF2B5EF4-FFF2-40B4-BE49-F238E27FC236}">
                <a16:creationId xmlns:a16="http://schemas.microsoft.com/office/drawing/2014/main" id="{ED7AF995-CBB9-4A94-9969-C1CAC0114D74}"/>
              </a:ext>
            </a:extLst>
          </p:cNvPr>
          <p:cNvGraphicFramePr/>
          <p:nvPr/>
        </p:nvGraphicFramePr>
        <p:xfrm>
          <a:off x="1991544" y="1833298"/>
          <a:ext cx="3312368" cy="2243775"/>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
        <p:nvSpPr>
          <p:cNvPr id="10" name="Rectángulo 9">
            <a:extLst>
              <a:ext uri="{FF2B5EF4-FFF2-40B4-BE49-F238E27FC236}">
                <a16:creationId xmlns:a16="http://schemas.microsoft.com/office/drawing/2014/main" id="{5351FB19-E0DE-48C8-9FA4-D268E0460C5B}"/>
              </a:ext>
            </a:extLst>
          </p:cNvPr>
          <p:cNvSpPr/>
          <p:nvPr/>
        </p:nvSpPr>
        <p:spPr>
          <a:xfrm>
            <a:off x="2711450" y="4206876"/>
            <a:ext cx="2808288" cy="830263"/>
          </a:xfrm>
          <a:prstGeom prst="rect">
            <a:avLst/>
          </a:prstGeom>
        </p:spPr>
        <p:style>
          <a:lnRef idx="1">
            <a:schemeClr val="accent1"/>
          </a:lnRef>
          <a:fillRef idx="2">
            <a:schemeClr val="accent1"/>
          </a:fillRef>
          <a:effectRef idx="1">
            <a:schemeClr val="accent1"/>
          </a:effectRef>
          <a:fontRef idx="minor">
            <a:schemeClr val="dk1"/>
          </a:fontRef>
        </p:style>
        <p:txBody>
          <a:bodyPr>
            <a:spAutoFit/>
          </a:bodyPr>
          <a:lstStyle/>
          <a:p>
            <a:pPr>
              <a:defRPr/>
            </a:pPr>
            <a:r>
              <a:rPr lang="es-MX" sz="1200" dirty="0"/>
              <a:t>Por ej., cuando vemos un fragmento de una fotografía de una persona o de un objeto y podemos recordarla o reconstruirla completamente.</a:t>
            </a:r>
          </a:p>
        </p:txBody>
      </p:sp>
      <p:sp>
        <p:nvSpPr>
          <p:cNvPr id="11" name="Abrir llave 10">
            <a:extLst>
              <a:ext uri="{FF2B5EF4-FFF2-40B4-BE49-F238E27FC236}">
                <a16:creationId xmlns:a16="http://schemas.microsoft.com/office/drawing/2014/main" id="{9D068B3E-BAFE-4A9E-A721-5AAE283EFA88}"/>
              </a:ext>
            </a:extLst>
          </p:cNvPr>
          <p:cNvSpPr/>
          <p:nvPr/>
        </p:nvSpPr>
        <p:spPr>
          <a:xfrm>
            <a:off x="5699126" y="2138364"/>
            <a:ext cx="396875" cy="4670425"/>
          </a:xfrm>
          <a:prstGeom prst="leftBrace">
            <a:avLst>
              <a:gd name="adj1" fmla="val 8333"/>
              <a:gd name="adj2" fmla="val 49806"/>
            </a:avLst>
          </a:prstGeom>
          <a:noFill/>
          <a:ln w="38100">
            <a:solidFill>
              <a:srgbClr val="3333CC"/>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s-MX"/>
          </a:p>
        </p:txBody>
      </p:sp>
      <p:sp>
        <p:nvSpPr>
          <p:cNvPr id="12" name="Flecha abajo 11">
            <a:extLst>
              <a:ext uri="{FF2B5EF4-FFF2-40B4-BE49-F238E27FC236}">
                <a16:creationId xmlns:a16="http://schemas.microsoft.com/office/drawing/2014/main" id="{0C7C6222-635A-4836-B0BF-E2F2FD50827B}"/>
              </a:ext>
            </a:extLst>
          </p:cNvPr>
          <p:cNvSpPr/>
          <p:nvPr/>
        </p:nvSpPr>
        <p:spPr>
          <a:xfrm>
            <a:off x="3143251" y="1355725"/>
            <a:ext cx="504825" cy="431800"/>
          </a:xfrm>
          <a:prstGeom prst="downArrow">
            <a:avLst/>
          </a:prstGeom>
          <a:solidFill>
            <a:srgbClr val="007A37"/>
          </a:solidFill>
        </p:spPr>
        <p:style>
          <a:lnRef idx="1">
            <a:schemeClr val="accent5"/>
          </a:lnRef>
          <a:fillRef idx="2">
            <a:schemeClr val="accent5"/>
          </a:fillRef>
          <a:effectRef idx="1">
            <a:schemeClr val="accent5"/>
          </a:effectRef>
          <a:fontRef idx="minor">
            <a:schemeClr val="dk1"/>
          </a:fontRef>
        </p:style>
        <p:txBody>
          <a:bodyPr anchor="ctr"/>
          <a:lstStyle/>
          <a:p>
            <a:pPr algn="ctr">
              <a:defRPr/>
            </a:pPr>
            <a:endParaRPr lang="es-MX"/>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childTnLst>
                                </p:cTn>
                              </p:par>
                            </p:childTnLst>
                          </p:cTn>
                        </p:par>
                      </p:childTnLst>
                    </p:cTn>
                  </p:par>
                  <p:par>
                    <p:cTn id="14" fill="hold" nodeType="clickPar">
                      <p:stCondLst>
                        <p:cond delay="indefinite"/>
                      </p:stCondLst>
                      <p:childTnLst>
                        <p:par>
                          <p:cTn id="15" fill="hold" nodeType="withGroup">
                            <p:stCondLst>
                              <p:cond delay="0"/>
                            </p:stCondLst>
                            <p:childTnLst>
                              <p:par>
                                <p:cTn id="16" presetID="47" presetClass="entr" presetSubtype="0" fill="hold" grpId="0" nodeType="click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1000"/>
                                        <p:tgtEl>
                                          <p:spTgt spid="10"/>
                                        </p:tgtEl>
                                      </p:cBhvr>
                                    </p:animEffect>
                                    <p:anim calcmode="lin" valueType="num">
                                      <p:cBhvr>
                                        <p:cTn id="19" dur="1000" fill="hold"/>
                                        <p:tgtEl>
                                          <p:spTgt spid="10"/>
                                        </p:tgtEl>
                                        <p:attrNameLst>
                                          <p:attrName>ppt_x</p:attrName>
                                        </p:attrNameLst>
                                      </p:cBhvr>
                                      <p:tavLst>
                                        <p:tav tm="0">
                                          <p:val>
                                            <p:strVal val="#ppt_x"/>
                                          </p:val>
                                        </p:tav>
                                        <p:tav tm="100000">
                                          <p:val>
                                            <p:strVal val="#ppt_x"/>
                                          </p:val>
                                        </p:tav>
                                      </p:tavLst>
                                    </p:anim>
                                    <p:anim calcmode="lin" valueType="num">
                                      <p:cBhvr>
                                        <p:cTn id="20"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14" presetClass="entr" presetSubtype="10"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randombar(horizontal)">
                                      <p:cBhvr>
                                        <p:cTn id="25" dur="500"/>
                                        <p:tgtEl>
                                          <p:spTgt spid="11"/>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22" presetClass="entr" presetSubtype="8" fill="hold" nodeType="click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wipe(left)">
                                      <p:cBhvr>
                                        <p:cTn id="30" dur="500"/>
                                        <p:tgtEl>
                                          <p:spTgt spid="14"/>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21" presetClass="entr" presetSubtype="2" fill="hold" grpId="0" nodeType="clickEffect">
                                  <p:stCondLst>
                                    <p:cond delay="0"/>
                                  </p:stCondLst>
                                  <p:childTnLst>
                                    <p:set>
                                      <p:cBhvr>
                                        <p:cTn id="34" dur="1" fill="hold">
                                          <p:stCondLst>
                                            <p:cond delay="0"/>
                                          </p:stCondLst>
                                        </p:cTn>
                                        <p:tgtEl>
                                          <p:spTgt spid="2"/>
                                        </p:tgtEl>
                                        <p:attrNameLst>
                                          <p:attrName>style.visibility</p:attrName>
                                        </p:attrNameLst>
                                      </p:cBhvr>
                                      <p:to>
                                        <p:strVal val="visible"/>
                                      </p:to>
                                    </p:set>
                                    <p:animEffect transition="in" filter="wheel(2)">
                                      <p:cBhvr>
                                        <p:cTn id="35" dur="750"/>
                                        <p:tgtEl>
                                          <p:spTgt spid="2"/>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4" presetClass="entr" presetSubtype="16" fill="hold" nodeType="click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box(in)">
                                      <p:cBhvr>
                                        <p:cTn id="40" dur="2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AsOne/>
      </p:bldGraphic>
      <p:bldP spid="3" grpId="0"/>
      <p:bldP spid="10" grpId="0" animBg="1"/>
      <p:bldP spid="11" grpId="0" animBg="1"/>
      <p:bldP spid="1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a 1">
            <a:extLst>
              <a:ext uri="{FF2B5EF4-FFF2-40B4-BE49-F238E27FC236}">
                <a16:creationId xmlns:a16="http://schemas.microsoft.com/office/drawing/2014/main" id="{9AEC915B-4E57-4DCC-A46E-1679A0C7ABB0}"/>
              </a:ext>
            </a:extLst>
          </p:cNvPr>
          <p:cNvGraphicFramePr/>
          <p:nvPr/>
        </p:nvGraphicFramePr>
        <p:xfrm>
          <a:off x="2567608" y="3356992"/>
          <a:ext cx="7704856" cy="266429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Rectangle 2">
            <a:extLst>
              <a:ext uri="{FF2B5EF4-FFF2-40B4-BE49-F238E27FC236}">
                <a16:creationId xmlns:a16="http://schemas.microsoft.com/office/drawing/2014/main" id="{74D0849A-CB82-40FF-B3E1-2949896AFA07}"/>
              </a:ext>
            </a:extLst>
          </p:cNvPr>
          <p:cNvSpPr txBox="1">
            <a:spLocks noChangeArrowheads="1"/>
          </p:cNvSpPr>
          <p:nvPr/>
        </p:nvSpPr>
        <p:spPr bwMode="auto">
          <a:xfrm>
            <a:off x="2209800" y="560389"/>
            <a:ext cx="7772400" cy="923925"/>
          </a:xfrm>
          <a:prstGeom prst="rect">
            <a:avLst/>
          </a:prstGeom>
          <a:noFill/>
          <a:ln w="9525">
            <a:noFill/>
            <a:miter lim="800000"/>
            <a:headEnd/>
            <a:tailEnd/>
          </a:ln>
        </p:spPr>
        <p:txBody>
          <a:bodyPr anchor="ctr"/>
          <a:lstStyle/>
          <a:p>
            <a:pPr algn="ctr">
              <a:defRPr/>
            </a:pPr>
            <a:r>
              <a:rPr lang="es-ES_tradnl" sz="4400" dirty="0">
                <a:latin typeface="+mj-lt"/>
                <a:ea typeface="+mj-ea"/>
                <a:cs typeface="+mj-cs"/>
              </a:rPr>
              <a:t>Asociación Vs </a:t>
            </a:r>
            <a:r>
              <a:rPr lang="es-ES_tradnl" sz="4400" b="1" dirty="0">
                <a:latin typeface="+mj-lt"/>
                <a:ea typeface="+mj-ea"/>
                <a:cs typeface="+mj-cs"/>
              </a:rPr>
              <a:t>Clasificación</a:t>
            </a:r>
          </a:p>
        </p:txBody>
      </p:sp>
      <p:sp>
        <p:nvSpPr>
          <p:cNvPr id="6" name="Flecha abajo 5">
            <a:extLst>
              <a:ext uri="{FF2B5EF4-FFF2-40B4-BE49-F238E27FC236}">
                <a16:creationId xmlns:a16="http://schemas.microsoft.com/office/drawing/2014/main" id="{E50634EF-6C06-4FCF-8552-B31C26580944}"/>
              </a:ext>
            </a:extLst>
          </p:cNvPr>
          <p:cNvSpPr/>
          <p:nvPr/>
        </p:nvSpPr>
        <p:spPr>
          <a:xfrm rot="3070137">
            <a:off x="5725320" y="1197770"/>
            <a:ext cx="503237" cy="2308225"/>
          </a:xfrm>
          <a:prstGeom prst="downArrow">
            <a:avLst/>
          </a:prstGeom>
          <a:solidFill>
            <a:srgbClr val="92D050"/>
          </a:solidFill>
        </p:spPr>
        <p:style>
          <a:lnRef idx="1">
            <a:schemeClr val="accent5"/>
          </a:lnRef>
          <a:fillRef idx="2">
            <a:schemeClr val="accent5"/>
          </a:fillRef>
          <a:effectRef idx="1">
            <a:schemeClr val="accent5"/>
          </a:effectRef>
          <a:fontRef idx="minor">
            <a:schemeClr val="dk1"/>
          </a:fontRef>
        </p:style>
        <p:txBody>
          <a:bodyPr anchor="ctr"/>
          <a:lstStyle/>
          <a:p>
            <a:pPr algn="ctr">
              <a:defRPr/>
            </a:pPr>
            <a:endParaRPr lang="es-MX"/>
          </a:p>
        </p:txBody>
      </p:sp>
    </p:spTree>
  </p:cSld>
  <p:clrMapOvr>
    <a:masterClrMapping/>
  </p:clrMapOvr>
  <p:transition spd="slow">
    <p:wheel spokes="1"/>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Marcador de contenido 1">
            <a:extLst>
              <a:ext uri="{FF2B5EF4-FFF2-40B4-BE49-F238E27FC236}">
                <a16:creationId xmlns:a16="http://schemas.microsoft.com/office/drawing/2014/main" id="{D80277AE-876F-4E41-B7DB-575F50BB4682}"/>
              </a:ext>
            </a:extLst>
          </p:cNvPr>
          <p:cNvGraphicFramePr>
            <a:graphicFrameLocks noGrp="1"/>
          </p:cNvGraphicFramePr>
          <p:nvPr>
            <p:ph idx="1"/>
          </p:nvPr>
        </p:nvGraphicFramePr>
        <p:xfrm>
          <a:off x="1631504" y="1484784"/>
          <a:ext cx="8229600" cy="49387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Rectángulo 2">
            <a:extLst>
              <a:ext uri="{FF2B5EF4-FFF2-40B4-BE49-F238E27FC236}">
                <a16:creationId xmlns:a16="http://schemas.microsoft.com/office/drawing/2014/main" id="{B99639D0-6159-41CB-9A5B-688FF0730B66}"/>
              </a:ext>
            </a:extLst>
          </p:cNvPr>
          <p:cNvSpPr/>
          <p:nvPr/>
        </p:nvSpPr>
        <p:spPr>
          <a:xfrm>
            <a:off x="4810126" y="765175"/>
            <a:ext cx="1871663" cy="584200"/>
          </a:xfrm>
          <a:prstGeom prst="rect">
            <a:avLst/>
          </a:prstGeom>
        </p:spPr>
        <p:style>
          <a:lnRef idx="1">
            <a:schemeClr val="accent1"/>
          </a:lnRef>
          <a:fillRef idx="2">
            <a:schemeClr val="accent1"/>
          </a:fillRef>
          <a:effectRef idx="1">
            <a:schemeClr val="accent1"/>
          </a:effectRef>
          <a:fontRef idx="minor">
            <a:schemeClr val="dk1"/>
          </a:fontRef>
        </p:style>
        <p:txBody>
          <a:bodyPr>
            <a:spAutoFit/>
          </a:bodyPr>
          <a:lstStyle/>
          <a:p>
            <a:pPr>
              <a:defRPr/>
            </a:pPr>
            <a:r>
              <a:rPr lang="es-MX" sz="800" dirty="0"/>
              <a:t>Principal clasificador: Bayesiano, históricamente el primer enfoque que existió y probablemente el más desarrollado.</a:t>
            </a:r>
          </a:p>
        </p:txBody>
      </p:sp>
      <p:sp>
        <p:nvSpPr>
          <p:cNvPr id="9" name="Rectángulo 8">
            <a:extLst>
              <a:ext uri="{FF2B5EF4-FFF2-40B4-BE49-F238E27FC236}">
                <a16:creationId xmlns:a16="http://schemas.microsoft.com/office/drawing/2014/main" id="{E6509027-437E-4B79-9592-CA6A017065DA}"/>
              </a:ext>
            </a:extLst>
          </p:cNvPr>
          <p:cNvSpPr/>
          <p:nvPr/>
        </p:nvSpPr>
        <p:spPr>
          <a:xfrm>
            <a:off x="7680326" y="1844675"/>
            <a:ext cx="1871663" cy="584200"/>
          </a:xfrm>
          <a:prstGeom prst="rect">
            <a:avLst/>
          </a:prstGeom>
        </p:spPr>
        <p:style>
          <a:lnRef idx="1">
            <a:schemeClr val="accent2"/>
          </a:lnRef>
          <a:fillRef idx="2">
            <a:schemeClr val="accent2"/>
          </a:fillRef>
          <a:effectRef idx="1">
            <a:schemeClr val="accent2"/>
          </a:effectRef>
          <a:fontRef idx="minor">
            <a:schemeClr val="dk1"/>
          </a:fontRef>
        </p:style>
        <p:txBody>
          <a:bodyPr>
            <a:spAutoFit/>
          </a:bodyPr>
          <a:lstStyle/>
          <a:p>
            <a:pPr>
              <a:defRPr/>
            </a:pPr>
            <a:r>
              <a:rPr lang="es-MX" sz="800" dirty="0"/>
              <a:t>Ubicadas dentro del enfoque estadístico y se basan en el concepto de métrica y espacios métricos para hacer la clasificación. </a:t>
            </a:r>
          </a:p>
        </p:txBody>
      </p:sp>
      <p:sp>
        <p:nvSpPr>
          <p:cNvPr id="10" name="Rectángulo 9">
            <a:extLst>
              <a:ext uri="{FF2B5EF4-FFF2-40B4-BE49-F238E27FC236}">
                <a16:creationId xmlns:a16="http://schemas.microsoft.com/office/drawing/2014/main" id="{CE77A296-40CD-48FA-ADB8-71519404AE84}"/>
              </a:ext>
            </a:extLst>
          </p:cNvPr>
          <p:cNvSpPr/>
          <p:nvPr/>
        </p:nvSpPr>
        <p:spPr>
          <a:xfrm>
            <a:off x="8112125" y="4125914"/>
            <a:ext cx="2008188" cy="461665"/>
          </a:xfrm>
          <a:prstGeom prst="rect">
            <a:avLst/>
          </a:prstGeom>
        </p:spPr>
        <p:style>
          <a:lnRef idx="1">
            <a:schemeClr val="accent1"/>
          </a:lnRef>
          <a:fillRef idx="2">
            <a:schemeClr val="accent1"/>
          </a:fillRef>
          <a:effectRef idx="1">
            <a:schemeClr val="accent1"/>
          </a:effectRef>
          <a:fontRef idx="minor">
            <a:schemeClr val="dk1"/>
          </a:fontRef>
        </p:style>
        <p:txBody>
          <a:bodyPr>
            <a:spAutoFit/>
          </a:bodyPr>
          <a:lstStyle/>
          <a:p>
            <a:pPr>
              <a:defRPr/>
            </a:pPr>
            <a:r>
              <a:rPr lang="es-MX" sz="800" dirty="0"/>
              <a:t>Teoría de autómatas y lenguajes formales, se enfoca más en la estructura de las cosas a clasificar que en mediciones numéricas</a:t>
            </a:r>
          </a:p>
        </p:txBody>
      </p:sp>
      <p:sp>
        <p:nvSpPr>
          <p:cNvPr id="11" name="Rectángulo 10">
            <a:extLst>
              <a:ext uri="{FF2B5EF4-FFF2-40B4-BE49-F238E27FC236}">
                <a16:creationId xmlns:a16="http://schemas.microsoft.com/office/drawing/2014/main" id="{9C44D8C8-49FB-4AB1-81ED-EA171678E270}"/>
              </a:ext>
            </a:extLst>
          </p:cNvPr>
          <p:cNvSpPr/>
          <p:nvPr/>
        </p:nvSpPr>
        <p:spPr>
          <a:xfrm>
            <a:off x="3216276" y="6326188"/>
            <a:ext cx="1998663" cy="461962"/>
          </a:xfrm>
          <a:prstGeom prst="rect">
            <a:avLst/>
          </a:prstGeom>
        </p:spPr>
        <p:style>
          <a:lnRef idx="1">
            <a:schemeClr val="accent1"/>
          </a:lnRef>
          <a:fillRef idx="2">
            <a:schemeClr val="accent1"/>
          </a:fillRef>
          <a:effectRef idx="1">
            <a:schemeClr val="accent1"/>
          </a:effectRef>
          <a:fontRef idx="minor">
            <a:schemeClr val="dk1"/>
          </a:fontRef>
        </p:style>
        <p:txBody>
          <a:bodyPr>
            <a:spAutoFit/>
          </a:bodyPr>
          <a:lstStyle/>
          <a:p>
            <a:pPr>
              <a:defRPr/>
            </a:pPr>
            <a:r>
              <a:rPr lang="es-MX" sz="800" dirty="0"/>
              <a:t>Modelos matemáticos de las neuronas biológicas, tratando de emular la forma en cómo interactúan nuestras neuronas</a:t>
            </a:r>
          </a:p>
        </p:txBody>
      </p:sp>
      <p:sp>
        <p:nvSpPr>
          <p:cNvPr id="12" name="Rectángulo 11">
            <a:extLst>
              <a:ext uri="{FF2B5EF4-FFF2-40B4-BE49-F238E27FC236}">
                <a16:creationId xmlns:a16="http://schemas.microsoft.com/office/drawing/2014/main" id="{A646201B-F2DE-46D6-B406-9B1A070A6015}"/>
              </a:ext>
            </a:extLst>
          </p:cNvPr>
          <p:cNvSpPr/>
          <p:nvPr/>
        </p:nvSpPr>
        <p:spPr>
          <a:xfrm>
            <a:off x="1631950" y="3711576"/>
            <a:ext cx="1982788" cy="584775"/>
          </a:xfrm>
          <a:prstGeom prst="rect">
            <a:avLst/>
          </a:prstGeom>
        </p:spPr>
        <p:style>
          <a:lnRef idx="1">
            <a:schemeClr val="accent1"/>
          </a:lnRef>
          <a:fillRef idx="2">
            <a:schemeClr val="accent1"/>
          </a:fillRef>
          <a:effectRef idx="1">
            <a:schemeClr val="accent1"/>
          </a:effectRef>
          <a:fontRef idx="minor">
            <a:schemeClr val="dk1"/>
          </a:fontRef>
        </p:style>
        <p:txBody>
          <a:bodyPr>
            <a:spAutoFit/>
          </a:bodyPr>
          <a:lstStyle/>
          <a:p>
            <a:pPr>
              <a:defRPr/>
            </a:pPr>
            <a:r>
              <a:rPr lang="es-MX" sz="800" dirty="0"/>
              <a:t>Creado en el Centro de Investigación en Computación del IPN en 2002, utiliza los modelos de memorias asociativas para crear clasificadores robustos</a:t>
            </a:r>
          </a:p>
        </p:txBody>
      </p:sp>
      <p:sp>
        <p:nvSpPr>
          <p:cNvPr id="13" name="Rectángulo 12">
            <a:extLst>
              <a:ext uri="{FF2B5EF4-FFF2-40B4-BE49-F238E27FC236}">
                <a16:creationId xmlns:a16="http://schemas.microsoft.com/office/drawing/2014/main" id="{FC33DAFA-6DF9-4739-93D1-9799D3F8250E}"/>
              </a:ext>
            </a:extLst>
          </p:cNvPr>
          <p:cNvSpPr/>
          <p:nvPr/>
        </p:nvSpPr>
        <p:spPr>
          <a:xfrm>
            <a:off x="1631951" y="1844676"/>
            <a:ext cx="2016125" cy="708025"/>
          </a:xfrm>
          <a:prstGeom prst="rect">
            <a:avLst/>
          </a:prstGeom>
        </p:spPr>
        <p:style>
          <a:lnRef idx="1">
            <a:schemeClr val="accent1"/>
          </a:lnRef>
          <a:fillRef idx="2">
            <a:schemeClr val="accent1"/>
          </a:fillRef>
          <a:effectRef idx="1">
            <a:schemeClr val="accent1"/>
          </a:effectRef>
          <a:fontRef idx="minor">
            <a:schemeClr val="dk1"/>
          </a:fontRef>
        </p:style>
        <p:txBody>
          <a:bodyPr>
            <a:spAutoFit/>
          </a:bodyPr>
          <a:lstStyle/>
          <a:p>
            <a:pPr>
              <a:defRPr/>
            </a:pPr>
            <a:r>
              <a:rPr lang="es-MX" sz="800" dirty="0"/>
              <a:t>Creado en la antigua Unión Soviética, tiene como principal característica el poder trabajar con variables de todo tipo, aunque sus algoritmos suelen ser de complejidad alta.</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1 Título">
            <a:extLst>
              <a:ext uri="{FF2B5EF4-FFF2-40B4-BE49-F238E27FC236}">
                <a16:creationId xmlns:a16="http://schemas.microsoft.com/office/drawing/2014/main" id="{CDC5D2B1-FBE3-4439-AD50-BFBA73488230}"/>
              </a:ext>
            </a:extLst>
          </p:cNvPr>
          <p:cNvSpPr>
            <a:spLocks noGrp="1"/>
          </p:cNvSpPr>
          <p:nvPr>
            <p:ph type="title"/>
          </p:nvPr>
        </p:nvSpPr>
        <p:spPr>
          <a:xfrm>
            <a:off x="1981200" y="414338"/>
            <a:ext cx="8229600" cy="1143000"/>
          </a:xfrm>
        </p:spPr>
        <p:txBody>
          <a:bodyPr/>
          <a:lstStyle/>
          <a:p>
            <a:pPr eaLnBrk="1" hangingPunct="1"/>
            <a:r>
              <a:rPr lang="es-MX" altLang="es-MX" b="1"/>
              <a:t>Problemas del RP</a:t>
            </a:r>
          </a:p>
        </p:txBody>
      </p:sp>
      <p:graphicFrame>
        <p:nvGraphicFramePr>
          <p:cNvPr id="2" name="Marcador de contenido 1">
            <a:extLst>
              <a:ext uri="{FF2B5EF4-FFF2-40B4-BE49-F238E27FC236}">
                <a16:creationId xmlns:a16="http://schemas.microsoft.com/office/drawing/2014/main" id="{A5133744-2CAC-4102-9882-C110CFC5C297}"/>
              </a:ext>
            </a:extLst>
          </p:cNvPr>
          <p:cNvGraphicFramePr>
            <a:graphicFrameLocks noGrp="1"/>
          </p:cNvGraphicFramePr>
          <p:nvPr>
            <p:ph idx="1"/>
            <p:extLst>
              <p:ext uri="{D42A27DB-BD31-4B8C-83A1-F6EECF244321}">
                <p14:modId xmlns:p14="http://schemas.microsoft.com/office/powerpoint/2010/main" val="3199300614"/>
              </p:ext>
            </p:extLst>
          </p:nvPr>
        </p:nvGraphicFramePr>
        <p:xfrm>
          <a:off x="1981200" y="373856"/>
          <a:ext cx="10625307" cy="61102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Flecha: circular 2">
            <a:extLst>
              <a:ext uri="{FF2B5EF4-FFF2-40B4-BE49-F238E27FC236}">
                <a16:creationId xmlns:a16="http://schemas.microsoft.com/office/drawing/2014/main" id="{6DBA985B-F3AD-4FEC-83A0-0FB1E02EF4C5}"/>
              </a:ext>
            </a:extLst>
          </p:cNvPr>
          <p:cNvSpPr/>
          <p:nvPr/>
        </p:nvSpPr>
        <p:spPr>
          <a:xfrm rot="11744098">
            <a:off x="2801550" y="-894598"/>
            <a:ext cx="8883290" cy="8920278"/>
          </a:xfrm>
          <a:prstGeom prst="circularArrow">
            <a:avLst>
              <a:gd name="adj1" fmla="val 11632"/>
              <a:gd name="adj2" fmla="val 1221611"/>
              <a:gd name="adj3" fmla="val 20154011"/>
              <a:gd name="adj4" fmla="val 1239404"/>
              <a:gd name="adj5" fmla="val 13902"/>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MX">
              <a:solidFill>
                <a:schemeClr val="tx1"/>
              </a:solidFill>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3" name="Marcador de contenido 12" descr="Un grupo de personas en un salón de clases&#10;&#10;Descripción generada automáticamente con confianza media">
            <a:extLst>
              <a:ext uri="{FF2B5EF4-FFF2-40B4-BE49-F238E27FC236}">
                <a16:creationId xmlns:a16="http://schemas.microsoft.com/office/drawing/2014/main" id="{E439A68D-F6F0-4CD3-BFBA-94455DE10BB9}"/>
              </a:ext>
            </a:extLst>
          </p:cNvPr>
          <p:cNvPicPr>
            <a:picLocks noChangeAspect="1"/>
          </p:cNvPicPr>
          <p:nvPr/>
        </p:nvPicPr>
        <p:blipFill rotWithShape="1">
          <a:blip r:embed="rId2">
            <a:extLst>
              <a:ext uri="{28A0092B-C50C-407E-A947-70E740481C1C}">
                <a14:useLocalDpi xmlns:a14="http://schemas.microsoft.com/office/drawing/2010/main" val="0"/>
              </a:ext>
            </a:extLst>
          </a:blip>
          <a:srcRect l="6965" r="4589" b="-1"/>
          <a:stretch/>
        </p:blipFill>
        <p:spPr>
          <a:xfrm>
            <a:off x="-1" y="10"/>
            <a:ext cx="12192000" cy="6857990"/>
          </a:xfrm>
          <a:prstGeom prst="rect">
            <a:avLst/>
          </a:prstGeom>
        </p:spPr>
      </p:pic>
      <p:sp>
        <p:nvSpPr>
          <p:cNvPr id="20" name="Freeform 5">
            <a:extLst>
              <a:ext uri="{FF2B5EF4-FFF2-40B4-BE49-F238E27FC236}">
                <a16:creationId xmlns:a16="http://schemas.microsoft.com/office/drawing/2014/main" id="{3CD9DF72-87A3-404E-A828-84CBF11A83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flipH="1">
            <a:off x="0" y="998175"/>
            <a:ext cx="6017172" cy="5859825"/>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5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9" name="Título 8">
            <a:extLst>
              <a:ext uri="{FF2B5EF4-FFF2-40B4-BE49-F238E27FC236}">
                <a16:creationId xmlns:a16="http://schemas.microsoft.com/office/drawing/2014/main" id="{4F4C1455-D31A-4873-8473-B08501623681}"/>
              </a:ext>
            </a:extLst>
          </p:cNvPr>
          <p:cNvSpPr>
            <a:spLocks noGrp="1"/>
          </p:cNvSpPr>
          <p:nvPr>
            <p:ph type="title"/>
          </p:nvPr>
        </p:nvSpPr>
        <p:spPr>
          <a:xfrm>
            <a:off x="709448" y="1913950"/>
            <a:ext cx="4204137" cy="1342754"/>
          </a:xfrm>
        </p:spPr>
        <p:txBody>
          <a:bodyPr>
            <a:normAutofit/>
          </a:bodyPr>
          <a:lstStyle/>
          <a:p>
            <a:pPr algn="ctr"/>
            <a:r>
              <a:rPr lang="es-MX" altLang="es-MX" sz="3600" b="1" dirty="0"/>
              <a:t>Temas de la Unidad I</a:t>
            </a:r>
            <a:br>
              <a:rPr lang="es-MX" altLang="es-MX" sz="3600" b="1" dirty="0"/>
            </a:br>
            <a:endParaRPr lang="es-MX" sz="3600" dirty="0"/>
          </a:p>
        </p:txBody>
      </p:sp>
      <p:cxnSp>
        <p:nvCxnSpPr>
          <p:cNvPr id="22" name="Straight Connector 21">
            <a:extLst>
              <a:ext uri="{FF2B5EF4-FFF2-40B4-BE49-F238E27FC236}">
                <a16:creationId xmlns:a16="http://schemas.microsoft.com/office/drawing/2014/main" id="{20E3A342-4D61-4E3F-AF90-1AB42AEB96C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87051" y="3337139"/>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
        <p:nvSpPr>
          <p:cNvPr id="18" name="1 Título">
            <a:extLst>
              <a:ext uri="{FF2B5EF4-FFF2-40B4-BE49-F238E27FC236}">
                <a16:creationId xmlns:a16="http://schemas.microsoft.com/office/drawing/2014/main" id="{0F272E7F-4157-4BB8-AC24-15FA70E98D26}"/>
              </a:ext>
            </a:extLst>
          </p:cNvPr>
          <p:cNvSpPr txBox="1">
            <a:spLocks/>
          </p:cNvSpPr>
          <p:nvPr/>
        </p:nvSpPr>
        <p:spPr>
          <a:xfrm>
            <a:off x="1981200" y="1279525"/>
            <a:ext cx="8229600" cy="1143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MX" altLang="es-MX" sz="4000" b="1" dirty="0"/>
              <a:t>Temas de la Unidad I</a:t>
            </a:r>
          </a:p>
        </p:txBody>
      </p:sp>
      <p:graphicFrame>
        <p:nvGraphicFramePr>
          <p:cNvPr id="23" name="Marcador de contenido 1">
            <a:extLst>
              <a:ext uri="{FF2B5EF4-FFF2-40B4-BE49-F238E27FC236}">
                <a16:creationId xmlns:a16="http://schemas.microsoft.com/office/drawing/2014/main" id="{061E5448-FBE8-409A-B8E8-69185D6383D4}"/>
              </a:ext>
            </a:extLst>
          </p:cNvPr>
          <p:cNvGraphicFramePr>
            <a:graphicFrameLocks noGrp="1"/>
          </p:cNvGraphicFramePr>
          <p:nvPr>
            <p:ph idx="1"/>
            <p:extLst>
              <p:ext uri="{D42A27DB-BD31-4B8C-83A1-F6EECF244321}">
                <p14:modId xmlns:p14="http://schemas.microsoft.com/office/powerpoint/2010/main" val="4079570503"/>
              </p:ext>
            </p:extLst>
          </p:nvPr>
        </p:nvGraphicFramePr>
        <p:xfrm>
          <a:off x="458442" y="3519987"/>
          <a:ext cx="4592637" cy="26193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3">
                                            <p:graphicEl>
                                              <a:dgm id="{1256519C-9B46-4FF7-93B8-925153702890}"/>
                                            </p:graphicEl>
                                          </p:spTgt>
                                        </p:tgtEl>
                                        <p:attrNameLst>
                                          <p:attrName>style.visibility</p:attrName>
                                        </p:attrNameLst>
                                      </p:cBhvr>
                                      <p:to>
                                        <p:strVal val="visible"/>
                                      </p:to>
                                    </p:set>
                                    <p:animEffect transition="in" filter="randombar(horizontal)">
                                      <p:cBhvr>
                                        <p:cTn id="7" dur="500"/>
                                        <p:tgtEl>
                                          <p:spTgt spid="23">
                                            <p:graphicEl>
                                              <a:dgm id="{1256519C-9B46-4FF7-93B8-925153702890}"/>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23">
                                            <p:graphicEl>
                                              <a:dgm id="{95FDF3F2-38BF-4AD6-B819-A9B459294EE7}"/>
                                            </p:graphicEl>
                                          </p:spTgt>
                                        </p:tgtEl>
                                        <p:attrNameLst>
                                          <p:attrName>style.visibility</p:attrName>
                                        </p:attrNameLst>
                                      </p:cBhvr>
                                      <p:to>
                                        <p:strVal val="visible"/>
                                      </p:to>
                                    </p:set>
                                    <p:animEffect transition="in" filter="randombar(horizontal)">
                                      <p:cBhvr>
                                        <p:cTn id="12" dur="500"/>
                                        <p:tgtEl>
                                          <p:spTgt spid="23">
                                            <p:graphicEl>
                                              <a:dgm id="{95FDF3F2-38BF-4AD6-B819-A9B459294EE7}"/>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23">
                                            <p:graphicEl>
                                              <a:dgm id="{7D89FBD0-5CE6-4612-9908-3FB92160F3D0}"/>
                                            </p:graphicEl>
                                          </p:spTgt>
                                        </p:tgtEl>
                                        <p:attrNameLst>
                                          <p:attrName>style.visibility</p:attrName>
                                        </p:attrNameLst>
                                      </p:cBhvr>
                                      <p:to>
                                        <p:strVal val="visible"/>
                                      </p:to>
                                    </p:set>
                                    <p:animEffect transition="in" filter="randombar(horizontal)">
                                      <p:cBhvr>
                                        <p:cTn id="17" dur="500"/>
                                        <p:tgtEl>
                                          <p:spTgt spid="23">
                                            <p:graphicEl>
                                              <a:dgm id="{7D89FBD0-5CE6-4612-9908-3FB92160F3D0}"/>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23">
                                            <p:graphicEl>
                                              <a:dgm id="{1ABB8F94-3421-48F6-950B-1B490631DEFD}"/>
                                            </p:graphicEl>
                                          </p:spTgt>
                                        </p:tgtEl>
                                        <p:attrNameLst>
                                          <p:attrName>style.visibility</p:attrName>
                                        </p:attrNameLst>
                                      </p:cBhvr>
                                      <p:to>
                                        <p:strVal val="visible"/>
                                      </p:to>
                                    </p:set>
                                    <p:animEffect transition="in" filter="randombar(horizontal)">
                                      <p:cBhvr>
                                        <p:cTn id="22" dur="500"/>
                                        <p:tgtEl>
                                          <p:spTgt spid="23">
                                            <p:graphicEl>
                                              <a:dgm id="{1ABB8F94-3421-48F6-950B-1B490631DEFD}"/>
                                            </p:graphicEl>
                                          </p:spTgt>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grpId="0" nodeType="clickEffect">
                                  <p:stCondLst>
                                    <p:cond delay="0"/>
                                  </p:stCondLst>
                                  <p:childTnLst>
                                    <p:set>
                                      <p:cBhvr>
                                        <p:cTn id="26" dur="1" fill="hold">
                                          <p:stCondLst>
                                            <p:cond delay="0"/>
                                          </p:stCondLst>
                                        </p:cTn>
                                        <p:tgtEl>
                                          <p:spTgt spid="23">
                                            <p:graphicEl>
                                              <a:dgm id="{90670888-9132-4D29-8479-DCEB9F67643F}"/>
                                            </p:graphicEl>
                                          </p:spTgt>
                                        </p:tgtEl>
                                        <p:attrNameLst>
                                          <p:attrName>style.visibility</p:attrName>
                                        </p:attrNameLst>
                                      </p:cBhvr>
                                      <p:to>
                                        <p:strVal val="visible"/>
                                      </p:to>
                                    </p:set>
                                    <p:animEffect transition="in" filter="randombar(horizontal)">
                                      <p:cBhvr>
                                        <p:cTn id="27" dur="500"/>
                                        <p:tgtEl>
                                          <p:spTgt spid="23">
                                            <p:graphicEl>
                                              <a:dgm id="{90670888-9132-4D29-8479-DCEB9F67643F}"/>
                                            </p:graphicEl>
                                          </p:spTgt>
                                        </p:tgtEl>
                                      </p:cBhvr>
                                    </p:animEffect>
                                  </p:childTnLst>
                                </p:cTn>
                              </p:par>
                            </p:childTnLst>
                          </p:cTn>
                        </p:par>
                      </p:childTnLst>
                    </p:cTn>
                  </p:par>
                  <p:par>
                    <p:cTn id="28" fill="hold">
                      <p:stCondLst>
                        <p:cond delay="indefinite"/>
                      </p:stCondLst>
                      <p:childTnLst>
                        <p:par>
                          <p:cTn id="29" fill="hold">
                            <p:stCondLst>
                              <p:cond delay="0"/>
                            </p:stCondLst>
                            <p:childTnLst>
                              <p:par>
                                <p:cTn id="30" presetID="14" presetClass="entr" presetSubtype="10" fill="hold" grpId="0" nodeType="clickEffect">
                                  <p:stCondLst>
                                    <p:cond delay="0"/>
                                  </p:stCondLst>
                                  <p:childTnLst>
                                    <p:set>
                                      <p:cBhvr>
                                        <p:cTn id="31" dur="1" fill="hold">
                                          <p:stCondLst>
                                            <p:cond delay="0"/>
                                          </p:stCondLst>
                                        </p:cTn>
                                        <p:tgtEl>
                                          <p:spTgt spid="23">
                                            <p:graphicEl>
                                              <a:dgm id="{41ECE5CB-72E4-434E-89D6-6CB57EF5611E}"/>
                                            </p:graphicEl>
                                          </p:spTgt>
                                        </p:tgtEl>
                                        <p:attrNameLst>
                                          <p:attrName>style.visibility</p:attrName>
                                        </p:attrNameLst>
                                      </p:cBhvr>
                                      <p:to>
                                        <p:strVal val="visible"/>
                                      </p:to>
                                    </p:set>
                                    <p:animEffect transition="in" filter="randombar(horizontal)">
                                      <p:cBhvr>
                                        <p:cTn id="32" dur="500"/>
                                        <p:tgtEl>
                                          <p:spTgt spid="23">
                                            <p:graphicEl>
                                              <a:dgm id="{41ECE5CB-72E4-434E-89D6-6CB57EF5611E}"/>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3" grpId="0">
        <p:bldSub>
          <a:bldDgm bld="lvlOne"/>
        </p:bldSub>
      </p:bldGraphic>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1 Título">
            <a:extLst>
              <a:ext uri="{FF2B5EF4-FFF2-40B4-BE49-F238E27FC236}">
                <a16:creationId xmlns:a16="http://schemas.microsoft.com/office/drawing/2014/main" id="{C78D667B-FCBB-4FDB-832E-B648937C7768}"/>
              </a:ext>
            </a:extLst>
          </p:cNvPr>
          <p:cNvSpPr>
            <a:spLocks noGrp="1"/>
          </p:cNvSpPr>
          <p:nvPr>
            <p:ph type="title"/>
          </p:nvPr>
        </p:nvSpPr>
        <p:spPr>
          <a:xfrm>
            <a:off x="1992313" y="404813"/>
            <a:ext cx="8229600" cy="1143000"/>
          </a:xfrm>
        </p:spPr>
        <p:txBody>
          <a:bodyPr/>
          <a:lstStyle/>
          <a:p>
            <a:pPr eaLnBrk="1" hangingPunct="1"/>
            <a:r>
              <a:rPr lang="es-MX" altLang="es-MX" b="1"/>
              <a:t>Aplicaciones del RP</a:t>
            </a:r>
          </a:p>
        </p:txBody>
      </p:sp>
      <p:graphicFrame>
        <p:nvGraphicFramePr>
          <p:cNvPr id="3" name="Marcador de contenido 2">
            <a:extLst>
              <a:ext uri="{FF2B5EF4-FFF2-40B4-BE49-F238E27FC236}">
                <a16:creationId xmlns:a16="http://schemas.microsoft.com/office/drawing/2014/main" id="{3BB807A4-AE9E-45AE-AB49-CE0CA7155B83}"/>
              </a:ext>
            </a:extLst>
          </p:cNvPr>
          <p:cNvGraphicFramePr>
            <a:graphicFrameLocks noGrp="1"/>
          </p:cNvGraphicFramePr>
          <p:nvPr>
            <p:ph idx="1"/>
          </p:nvPr>
        </p:nvGraphicFramePr>
        <p:xfrm>
          <a:off x="2043113" y="1585913"/>
          <a:ext cx="8229600" cy="49387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26629" name="Picture 2">
            <a:extLst>
              <a:ext uri="{FF2B5EF4-FFF2-40B4-BE49-F238E27FC236}">
                <a16:creationId xmlns:a16="http://schemas.microsoft.com/office/drawing/2014/main" id="{181C8769-2872-49E2-8C77-DD97EC0996B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l="6059" r="3030"/>
          <a:stretch>
            <a:fillRect/>
          </a:stretch>
        </p:blipFill>
        <p:spPr bwMode="auto">
          <a:xfrm>
            <a:off x="8499475" y="1547813"/>
            <a:ext cx="509588"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30" name="11 Imagen" descr="200px-Fingerprint_picture.svg.png">
            <a:extLst>
              <a:ext uri="{FF2B5EF4-FFF2-40B4-BE49-F238E27FC236}">
                <a16:creationId xmlns:a16="http://schemas.microsoft.com/office/drawing/2014/main" id="{7D3F3D2E-7573-44F3-9026-CABE80840647}"/>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rot="368723">
            <a:off x="9302750" y="1881189"/>
            <a:ext cx="4572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Flecha derecha 4">
            <a:extLst>
              <a:ext uri="{FF2B5EF4-FFF2-40B4-BE49-F238E27FC236}">
                <a16:creationId xmlns:a16="http://schemas.microsoft.com/office/drawing/2014/main" id="{71861CDD-D98E-422D-B2CC-45A284EC720D}"/>
              </a:ext>
            </a:extLst>
          </p:cNvPr>
          <p:cNvSpPr/>
          <p:nvPr/>
        </p:nvSpPr>
        <p:spPr>
          <a:xfrm>
            <a:off x="9063038" y="1871664"/>
            <a:ext cx="215900" cy="288925"/>
          </a:xfrm>
          <a:prstGeom prst="rightArrow">
            <a:avLst/>
          </a:prstGeom>
          <a:solidFill>
            <a:srgbClr val="92D050"/>
          </a:solidFill>
        </p:spPr>
        <p:style>
          <a:lnRef idx="1">
            <a:schemeClr val="accent3"/>
          </a:lnRef>
          <a:fillRef idx="3">
            <a:schemeClr val="accent3"/>
          </a:fillRef>
          <a:effectRef idx="2">
            <a:schemeClr val="accent3"/>
          </a:effectRef>
          <a:fontRef idx="minor">
            <a:schemeClr val="lt1"/>
          </a:fontRef>
        </p:style>
        <p:txBody>
          <a:bodyPr anchor="ctr"/>
          <a:lstStyle/>
          <a:p>
            <a:pPr algn="ctr">
              <a:defRPr/>
            </a:pPr>
            <a:endParaRPr lang="es-MX"/>
          </a:p>
        </p:txBody>
      </p:sp>
      <p:pic>
        <p:nvPicPr>
          <p:cNvPr id="26632" name="Imagen 5">
            <a:extLst>
              <a:ext uri="{FF2B5EF4-FFF2-40B4-BE49-F238E27FC236}">
                <a16:creationId xmlns:a16="http://schemas.microsoft.com/office/drawing/2014/main" id="{150AFB4A-DC04-4D5E-969F-D4B56DB99DB3}"/>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7812089" y="1987550"/>
            <a:ext cx="561975" cy="920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10 Rectángulo">
            <a:extLst>
              <a:ext uri="{FF2B5EF4-FFF2-40B4-BE49-F238E27FC236}">
                <a16:creationId xmlns:a16="http://schemas.microsoft.com/office/drawing/2014/main" id="{B60FF7BD-6C18-406B-9941-7849B5DF4300}"/>
              </a:ext>
            </a:extLst>
          </p:cNvPr>
          <p:cNvSpPr>
            <a:spLocks noChangeArrowheads="1"/>
          </p:cNvSpPr>
          <p:nvPr/>
        </p:nvSpPr>
        <p:spPr bwMode="auto">
          <a:xfrm>
            <a:off x="1643063" y="673100"/>
            <a:ext cx="8642350"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9pPr>
          </a:lstStyle>
          <a:p>
            <a:pPr eaLnBrk="1" hangingPunct="1">
              <a:lnSpc>
                <a:spcPct val="100000"/>
              </a:lnSpc>
              <a:spcBef>
                <a:spcPct val="0"/>
              </a:spcBef>
              <a:buFontTx/>
              <a:buNone/>
            </a:pPr>
            <a:r>
              <a:rPr lang="es-ES" altLang="es-MX" sz="2400" b="1">
                <a:latin typeface="Arial" panose="020B0604020202020204" pitchFamily="34" charset="0"/>
              </a:rPr>
              <a:t>Ej. Inclusión del RP en Medicina: Examen de diagnóstico por imagen</a:t>
            </a:r>
          </a:p>
        </p:txBody>
      </p:sp>
      <p:graphicFrame>
        <p:nvGraphicFramePr>
          <p:cNvPr id="3" name="Diagrama 2">
            <a:extLst>
              <a:ext uri="{FF2B5EF4-FFF2-40B4-BE49-F238E27FC236}">
                <a16:creationId xmlns:a16="http://schemas.microsoft.com/office/drawing/2014/main" id="{AF9579EC-9754-407B-9FF1-EC60646DDC74}"/>
              </a:ext>
            </a:extLst>
          </p:cNvPr>
          <p:cNvGraphicFramePr/>
          <p:nvPr/>
        </p:nvGraphicFramePr>
        <p:xfrm>
          <a:off x="8562018" y="2965628"/>
          <a:ext cx="2467559" cy="120032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27652" name="Grupo 3">
            <a:extLst>
              <a:ext uri="{FF2B5EF4-FFF2-40B4-BE49-F238E27FC236}">
                <a16:creationId xmlns:a16="http://schemas.microsoft.com/office/drawing/2014/main" id="{20E72718-CEB7-4551-8435-BE6EDB86DBFA}"/>
              </a:ext>
            </a:extLst>
          </p:cNvPr>
          <p:cNvGrpSpPr>
            <a:grpSpLocks/>
          </p:cNvGrpSpPr>
          <p:nvPr/>
        </p:nvGrpSpPr>
        <p:grpSpPr bwMode="auto">
          <a:xfrm>
            <a:off x="5700714" y="1881189"/>
            <a:ext cx="1665287" cy="1684337"/>
            <a:chOff x="5648484" y="3989559"/>
            <a:chExt cx="1665139" cy="1684462"/>
          </a:xfrm>
        </p:grpSpPr>
        <p:sp>
          <p:nvSpPr>
            <p:cNvPr id="27662" name="21 Rectángulo">
              <a:extLst>
                <a:ext uri="{FF2B5EF4-FFF2-40B4-BE49-F238E27FC236}">
                  <a16:creationId xmlns:a16="http://schemas.microsoft.com/office/drawing/2014/main" id="{DE6B02DC-6CBA-4CA0-A20F-E49DFAAAFF20}"/>
                </a:ext>
              </a:extLst>
            </p:cNvPr>
            <p:cNvSpPr>
              <a:spLocks noChangeArrowheads="1"/>
            </p:cNvSpPr>
            <p:nvPr/>
          </p:nvSpPr>
          <p:spPr bwMode="auto">
            <a:xfrm>
              <a:off x="5648484" y="5335467"/>
              <a:ext cx="165643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9pPr>
            </a:lstStyle>
            <a:p>
              <a:pPr algn="ctr" eaLnBrk="1" hangingPunct="1">
                <a:lnSpc>
                  <a:spcPct val="100000"/>
                </a:lnSpc>
                <a:spcBef>
                  <a:spcPct val="0"/>
                </a:spcBef>
                <a:buFontTx/>
                <a:buNone/>
              </a:pPr>
              <a:r>
                <a:rPr lang="es-ES" altLang="es-MX" sz="800">
                  <a:latin typeface="Arial" panose="020B0604020202020204" pitchFamily="34" charset="0"/>
                </a:rPr>
                <a:t>Imágenes de un corazón humano bombeando.</a:t>
              </a:r>
            </a:p>
          </p:txBody>
        </p:sp>
        <p:pic>
          <p:nvPicPr>
            <p:cNvPr id="27663" name="22 Imagen" descr="200px-Beating_Heart_axial.gif">
              <a:extLst>
                <a:ext uri="{FF2B5EF4-FFF2-40B4-BE49-F238E27FC236}">
                  <a16:creationId xmlns:a16="http://schemas.microsoft.com/office/drawing/2014/main" id="{36DDA926-595A-48CB-9B22-20221B7B8A7B}"/>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5815260" y="3989559"/>
              <a:ext cx="1498363" cy="12655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7653" name="Grupo 5">
            <a:extLst>
              <a:ext uri="{FF2B5EF4-FFF2-40B4-BE49-F238E27FC236}">
                <a16:creationId xmlns:a16="http://schemas.microsoft.com/office/drawing/2014/main" id="{0174E533-4B18-4FE5-804B-510C51A131BB}"/>
              </a:ext>
            </a:extLst>
          </p:cNvPr>
          <p:cNvGrpSpPr>
            <a:grpSpLocks/>
          </p:cNvGrpSpPr>
          <p:nvPr/>
        </p:nvGrpSpPr>
        <p:grpSpPr bwMode="auto">
          <a:xfrm>
            <a:off x="2217739" y="3440114"/>
            <a:ext cx="1627187" cy="2162175"/>
            <a:chOff x="315245" y="2667326"/>
            <a:chExt cx="1626646" cy="2161788"/>
          </a:xfrm>
        </p:grpSpPr>
        <p:pic>
          <p:nvPicPr>
            <p:cNvPr id="27660" name="Picture 11">
              <a:extLst>
                <a:ext uri="{FF2B5EF4-FFF2-40B4-BE49-F238E27FC236}">
                  <a16:creationId xmlns:a16="http://schemas.microsoft.com/office/drawing/2014/main" id="{4FB23723-157F-48F0-AB63-57B22A628CE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88521" y="3135563"/>
              <a:ext cx="1080095" cy="1693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61" name="23 Rectángulo">
              <a:extLst>
                <a:ext uri="{FF2B5EF4-FFF2-40B4-BE49-F238E27FC236}">
                  <a16:creationId xmlns:a16="http://schemas.microsoft.com/office/drawing/2014/main" id="{DC4113A4-1F3C-4297-ADAE-8CA687F9B25C}"/>
                </a:ext>
              </a:extLst>
            </p:cNvPr>
            <p:cNvSpPr>
              <a:spLocks noChangeArrowheads="1"/>
            </p:cNvSpPr>
            <p:nvPr/>
          </p:nvSpPr>
          <p:spPr bwMode="auto">
            <a:xfrm>
              <a:off x="315245" y="2667326"/>
              <a:ext cx="162664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9pPr>
            </a:lstStyle>
            <a:p>
              <a:pPr algn="ctr" eaLnBrk="1" hangingPunct="1">
                <a:lnSpc>
                  <a:spcPct val="100000"/>
                </a:lnSpc>
                <a:spcBef>
                  <a:spcPct val="0"/>
                </a:spcBef>
                <a:buFontTx/>
                <a:buNone/>
              </a:pPr>
              <a:r>
                <a:rPr lang="es-ES" altLang="es-MX" sz="800">
                  <a:latin typeface="Arial" panose="020B0604020202020204" pitchFamily="34" charset="0"/>
                </a:rPr>
                <a:t>Radiografía tomada por </a:t>
              </a:r>
              <a:r>
                <a:rPr lang="es-ES" altLang="es-MX" sz="800">
                  <a:latin typeface="Arial" panose="020B0604020202020204" pitchFamily="34" charset="0"/>
                  <a:hlinkClick r:id="rId9" tooltip="Wilhelm Röntgen"/>
                </a:rPr>
                <a:t>Wilhelm Röntgen</a:t>
              </a:r>
              <a:r>
                <a:rPr lang="es-ES" altLang="es-MX" sz="800">
                  <a:latin typeface="Arial" panose="020B0604020202020204" pitchFamily="34" charset="0"/>
                </a:rPr>
                <a:t> en </a:t>
              </a:r>
              <a:r>
                <a:rPr lang="es-ES" altLang="es-MX" sz="800" b="1">
                  <a:latin typeface="Arial" panose="020B0604020202020204" pitchFamily="34" charset="0"/>
                </a:rPr>
                <a:t>1896</a:t>
              </a:r>
            </a:p>
          </p:txBody>
        </p:sp>
      </p:grpSp>
      <p:grpSp>
        <p:nvGrpSpPr>
          <p:cNvPr id="27654" name="Grupo 4">
            <a:extLst>
              <a:ext uri="{FF2B5EF4-FFF2-40B4-BE49-F238E27FC236}">
                <a16:creationId xmlns:a16="http://schemas.microsoft.com/office/drawing/2014/main" id="{B217BBFC-4BE4-46C9-A30A-B573079FD783}"/>
              </a:ext>
            </a:extLst>
          </p:cNvPr>
          <p:cNvGrpSpPr>
            <a:grpSpLocks/>
          </p:cNvGrpSpPr>
          <p:nvPr/>
        </p:nvGrpSpPr>
        <p:grpSpPr bwMode="auto">
          <a:xfrm>
            <a:off x="5926138" y="5316539"/>
            <a:ext cx="1439862" cy="1438275"/>
            <a:chOff x="3624209" y="4588043"/>
            <a:chExt cx="1440160" cy="1438209"/>
          </a:xfrm>
        </p:grpSpPr>
        <p:sp>
          <p:nvSpPr>
            <p:cNvPr id="27658" name="18 Rectángulo">
              <a:extLst>
                <a:ext uri="{FF2B5EF4-FFF2-40B4-BE49-F238E27FC236}">
                  <a16:creationId xmlns:a16="http://schemas.microsoft.com/office/drawing/2014/main" id="{44BC48EB-6F4F-4B79-BED2-717C11F7743E}"/>
                </a:ext>
              </a:extLst>
            </p:cNvPr>
            <p:cNvSpPr>
              <a:spLocks noChangeArrowheads="1"/>
            </p:cNvSpPr>
            <p:nvPr/>
          </p:nvSpPr>
          <p:spPr bwMode="auto">
            <a:xfrm>
              <a:off x="3624209" y="5687698"/>
              <a:ext cx="144016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9pPr>
            </a:lstStyle>
            <a:p>
              <a:pPr eaLnBrk="1" hangingPunct="1">
                <a:lnSpc>
                  <a:spcPct val="100000"/>
                </a:lnSpc>
                <a:spcBef>
                  <a:spcPct val="0"/>
                </a:spcBef>
                <a:buFontTx/>
                <a:buNone/>
              </a:pPr>
              <a:r>
                <a:rPr lang="es-ES" altLang="es-MX" sz="800">
                  <a:latin typeface="Arial" panose="020B0604020202020204" pitchFamily="34" charset="0"/>
                </a:rPr>
                <a:t>Imagen de la mácula, interior del ojo humano</a:t>
              </a:r>
            </a:p>
          </p:txBody>
        </p:sp>
        <p:pic>
          <p:nvPicPr>
            <p:cNvPr id="27659" name="24 Imagen" descr="exudado duro 250.bmp">
              <a:extLst>
                <a:ext uri="{FF2B5EF4-FFF2-40B4-BE49-F238E27FC236}">
                  <a16:creationId xmlns:a16="http://schemas.microsoft.com/office/drawing/2014/main" id="{BD4BDDA9-D9E3-4C5C-961D-96A62C47D049}"/>
                </a:ext>
              </a:extLst>
            </p:cNvPr>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3662597" y="4588043"/>
              <a:ext cx="1171415" cy="106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aphicFrame>
        <p:nvGraphicFramePr>
          <p:cNvPr id="2" name="Diagrama 1">
            <a:extLst>
              <a:ext uri="{FF2B5EF4-FFF2-40B4-BE49-F238E27FC236}">
                <a16:creationId xmlns:a16="http://schemas.microsoft.com/office/drawing/2014/main" id="{89BB8284-BF65-4D5A-A1C9-FFEF179CB318}"/>
              </a:ext>
            </a:extLst>
          </p:cNvPr>
          <p:cNvGraphicFramePr/>
          <p:nvPr/>
        </p:nvGraphicFramePr>
        <p:xfrm>
          <a:off x="3158979" y="2749376"/>
          <a:ext cx="6096000" cy="4064000"/>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cxnSp>
        <p:nvCxnSpPr>
          <p:cNvPr id="8" name="Conector angular 7">
            <a:extLst>
              <a:ext uri="{FF2B5EF4-FFF2-40B4-BE49-F238E27FC236}">
                <a16:creationId xmlns:a16="http://schemas.microsoft.com/office/drawing/2014/main" id="{1A7726ED-FD4C-497B-8C91-1291DEA123A5}"/>
              </a:ext>
            </a:extLst>
          </p:cNvPr>
          <p:cNvCxnSpPr/>
          <p:nvPr/>
        </p:nvCxnSpPr>
        <p:spPr>
          <a:xfrm rot="16200000" flipH="1">
            <a:off x="2671763" y="3965576"/>
            <a:ext cx="4319588" cy="655637"/>
          </a:xfrm>
          <a:prstGeom prst="bentConnector3">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1 Título">
            <a:extLst>
              <a:ext uri="{FF2B5EF4-FFF2-40B4-BE49-F238E27FC236}">
                <a16:creationId xmlns:a16="http://schemas.microsoft.com/office/drawing/2014/main" id="{98AC70A3-D7DD-497D-A7C7-52B987E4DFA4}"/>
              </a:ext>
            </a:extLst>
          </p:cNvPr>
          <p:cNvSpPr>
            <a:spLocks noGrp="1"/>
          </p:cNvSpPr>
          <p:nvPr>
            <p:ph type="title"/>
          </p:nvPr>
        </p:nvSpPr>
        <p:spPr>
          <a:xfrm>
            <a:off x="1919288" y="660400"/>
            <a:ext cx="8229600" cy="1143000"/>
          </a:xfrm>
        </p:spPr>
        <p:txBody>
          <a:bodyPr/>
          <a:lstStyle/>
          <a:p>
            <a:pPr eaLnBrk="1" hangingPunct="1"/>
            <a:r>
              <a:rPr lang="es-MX" altLang="es-MX" b="1" dirty="0"/>
              <a:t>Aplicaciones (</a:t>
            </a:r>
            <a:r>
              <a:rPr lang="es-MX" altLang="es-MX" b="1" dirty="0" err="1"/>
              <a:t>Ejs</a:t>
            </a:r>
            <a:r>
              <a:rPr lang="es-MX" altLang="es-MX" b="1" dirty="0"/>
              <a:t>.)</a:t>
            </a:r>
          </a:p>
        </p:txBody>
      </p:sp>
      <p:graphicFrame>
        <p:nvGraphicFramePr>
          <p:cNvPr id="2" name="Marcador de contenido 1">
            <a:extLst>
              <a:ext uri="{FF2B5EF4-FFF2-40B4-BE49-F238E27FC236}">
                <a16:creationId xmlns:a16="http://schemas.microsoft.com/office/drawing/2014/main" id="{1A15F1B0-9001-4D46-A39C-E8B9951490D9}"/>
              </a:ext>
            </a:extLst>
          </p:cNvPr>
          <p:cNvGraphicFramePr>
            <a:graphicFrameLocks noGrp="1"/>
          </p:cNvGraphicFramePr>
          <p:nvPr>
            <p:ph idx="1"/>
          </p:nvPr>
        </p:nvGraphicFramePr>
        <p:xfrm>
          <a:off x="2043113" y="1658938"/>
          <a:ext cx="8229600" cy="49387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8 Rectángulo">
            <a:extLst>
              <a:ext uri="{FF2B5EF4-FFF2-40B4-BE49-F238E27FC236}">
                <a16:creationId xmlns:a16="http://schemas.microsoft.com/office/drawing/2014/main" id="{6E5FC2E0-9346-402A-B463-455BFF71B633}"/>
              </a:ext>
            </a:extLst>
          </p:cNvPr>
          <p:cNvSpPr>
            <a:spLocks noChangeArrowheads="1"/>
          </p:cNvSpPr>
          <p:nvPr/>
        </p:nvSpPr>
        <p:spPr bwMode="auto">
          <a:xfrm>
            <a:off x="2413001" y="2708276"/>
            <a:ext cx="2303463"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lnSpc>
                <a:spcPct val="90000"/>
              </a:lnSpc>
              <a:spcBef>
                <a:spcPts val="750"/>
              </a:spcBef>
              <a:buFont typeface="Arial" panose="020B0604020202020204" pitchFamily="34" charset="0"/>
              <a:buChar char="•"/>
              <a:defRPr sz="2100">
                <a:solidFill>
                  <a:schemeClr val="tx1"/>
                </a:solidFill>
                <a:latin typeface="Calibri" panose="020F0502020204030204" pitchFamily="34" charset="0"/>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9pPr>
          </a:lstStyle>
          <a:p>
            <a:pPr algn="just">
              <a:lnSpc>
                <a:spcPct val="100000"/>
              </a:lnSpc>
              <a:spcBef>
                <a:spcPct val="0"/>
              </a:spcBef>
              <a:buFont typeface="Wingdings" panose="05000000000000000000" pitchFamily="2" charset="2"/>
              <a:buChar char="ü"/>
            </a:pPr>
            <a:r>
              <a:rPr lang="es-ES" altLang="es-MX" sz="1600">
                <a:latin typeface="Arial" panose="020B0604020202020204" pitchFamily="34" charset="0"/>
              </a:rPr>
              <a:t>Alimentos vegetales como cereales, frutas, hortalizas, pastos cultivados y forrajes; fibras utilizadas por la industria textil; cultivos energéticos y tubérculos; etc.</a:t>
            </a:r>
          </a:p>
        </p:txBody>
      </p:sp>
      <p:sp>
        <p:nvSpPr>
          <p:cNvPr id="32771" name="10 Rectángulo">
            <a:extLst>
              <a:ext uri="{FF2B5EF4-FFF2-40B4-BE49-F238E27FC236}">
                <a16:creationId xmlns:a16="http://schemas.microsoft.com/office/drawing/2014/main" id="{C18BF630-23EA-4A30-8EBE-7A0564C787A4}"/>
              </a:ext>
            </a:extLst>
          </p:cNvPr>
          <p:cNvSpPr>
            <a:spLocks noChangeArrowheads="1"/>
          </p:cNvSpPr>
          <p:nvPr/>
        </p:nvSpPr>
        <p:spPr bwMode="auto">
          <a:xfrm>
            <a:off x="1847851" y="1404938"/>
            <a:ext cx="3800475"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eaLnBrk="1" hangingPunct="1">
              <a:spcBef>
                <a:spcPct val="0"/>
              </a:spcBef>
              <a:buFontTx/>
              <a:buNone/>
              <a:defRPr/>
            </a:pPr>
            <a:r>
              <a:rPr lang="es-ES" altLang="es-MX" sz="3600" b="1"/>
              <a:t>Ej. aplicaciones:</a:t>
            </a:r>
          </a:p>
          <a:p>
            <a:pPr marL="571500" indent="-571500">
              <a:spcBef>
                <a:spcPct val="0"/>
              </a:spcBef>
              <a:buFont typeface="Wingdings" panose="05000000000000000000" pitchFamily="2" charset="2"/>
              <a:buChar char="Ø"/>
              <a:defRPr/>
            </a:pPr>
            <a:r>
              <a:rPr lang="es-ES" altLang="es-MX" sz="3600" b="1"/>
              <a:t>Agricultura</a:t>
            </a:r>
            <a:endParaRPr lang="es-ES" altLang="es-MX" sz="3600"/>
          </a:p>
        </p:txBody>
      </p:sp>
      <p:pic>
        <p:nvPicPr>
          <p:cNvPr id="29700" name="Picture 7">
            <a:extLst>
              <a:ext uri="{FF2B5EF4-FFF2-40B4-BE49-F238E27FC236}">
                <a16:creationId xmlns:a16="http://schemas.microsoft.com/office/drawing/2014/main" id="{CD8A4396-5C83-4FF3-8FCA-74522DE32D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24563" y="1684246"/>
            <a:ext cx="2447701" cy="1997192"/>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29705" name="Picture 9" descr="Image result for tuberculos alimentos">
            <a:extLst>
              <a:ext uri="{FF2B5EF4-FFF2-40B4-BE49-F238E27FC236}">
                <a16:creationId xmlns:a16="http://schemas.microsoft.com/office/drawing/2014/main" id="{5F987D3D-918B-4B02-9B0D-5D64495A806D}"/>
              </a:ext>
            </a:extLst>
          </p:cNvPr>
          <p:cNvPicPr>
            <a:picLocks noChangeAspect="1" noChangeArrowheads="1"/>
          </p:cNvPicPr>
          <p:nvPr/>
        </p:nvPicPr>
        <p:blipFill rotWithShape="1">
          <a:blip r:embed="rId3"/>
          <a:srcRect b="8179"/>
          <a:stretch/>
        </p:blipFill>
        <p:spPr bwMode="auto">
          <a:xfrm>
            <a:off x="7608888" y="2852738"/>
            <a:ext cx="2908300" cy="1878012"/>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29701" name="Picture 8">
            <a:extLst>
              <a:ext uri="{FF2B5EF4-FFF2-40B4-BE49-F238E27FC236}">
                <a16:creationId xmlns:a16="http://schemas.microsoft.com/office/drawing/2014/main" id="{E74180DA-0F64-46D7-A75D-FE9CB00418C8}"/>
              </a:ext>
            </a:extLst>
          </p:cNvPr>
          <p:cNvPicPr>
            <a:picLocks noChangeAspect="1" noChangeArrowheads="1"/>
          </p:cNvPicPr>
          <p:nvPr/>
        </p:nvPicPr>
        <p:blipFill>
          <a:blip r:embed="rId4"/>
          <a:srcRect/>
          <a:stretch>
            <a:fillRect/>
          </a:stretch>
        </p:blipFill>
        <p:spPr bwMode="auto">
          <a:xfrm rot="485802">
            <a:off x="6600826" y="4508500"/>
            <a:ext cx="2968625" cy="221615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F5A3F79C-B584-44FF-BF8C-BE813BD9F7F9}"/>
              </a:ext>
            </a:extLst>
          </p:cNvPr>
          <p:cNvSpPr txBox="1">
            <a:spLocks noGrp="1" noChangeArrowheads="1"/>
          </p:cNvSpPr>
          <p:nvPr>
            <p:ph type="title"/>
          </p:nvPr>
        </p:nvSpPr>
        <p:spPr>
          <a:xfrm>
            <a:off x="2063750" y="2852738"/>
            <a:ext cx="7886700" cy="1325562"/>
          </a:xfrm>
          <a:solidFill>
            <a:schemeClr val="accent2">
              <a:lumMod val="75000"/>
            </a:schemeClr>
          </a:solidFill>
          <a:ln>
            <a:miter lim="800000"/>
            <a:headEnd/>
            <a:tailEnd/>
          </a:ln>
        </p:spPr>
        <p:txBody>
          <a:bodyPr rtlCol="0">
            <a:normAutofit/>
          </a:bodyPr>
          <a:lstStyle/>
          <a:p>
            <a:pPr algn="ctr">
              <a:defRPr/>
            </a:pPr>
            <a:r>
              <a:rPr lang="es-MX" sz="3200" b="1">
                <a:solidFill>
                  <a:schemeClr val="tx1">
                    <a:lumMod val="95000"/>
                    <a:lumOff val="5000"/>
                  </a:schemeClr>
                </a:solidFill>
              </a:rPr>
              <a:t>1.2 Características</a:t>
            </a:r>
            <a:endParaRPr lang="es-MX" sz="3200" b="1" dirty="0">
              <a:solidFill>
                <a:schemeClr val="tx1">
                  <a:lumMod val="95000"/>
                  <a:lumOff val="5000"/>
                </a:schemeClr>
              </a:solidFill>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a 1">
            <a:extLst>
              <a:ext uri="{FF2B5EF4-FFF2-40B4-BE49-F238E27FC236}">
                <a16:creationId xmlns:a16="http://schemas.microsoft.com/office/drawing/2014/main" id="{83A4B52D-772F-4D53-BD02-47086E217A6F}"/>
              </a:ext>
            </a:extLst>
          </p:cNvPr>
          <p:cNvGraphicFramePr/>
          <p:nvPr/>
        </p:nvGraphicFramePr>
        <p:xfrm>
          <a:off x="1992313" y="1557338"/>
          <a:ext cx="8424862" cy="52133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Rectangle 2">
            <a:extLst>
              <a:ext uri="{FF2B5EF4-FFF2-40B4-BE49-F238E27FC236}">
                <a16:creationId xmlns:a16="http://schemas.microsoft.com/office/drawing/2014/main" id="{301606E5-F265-4949-8E14-59E81BC51A38}"/>
              </a:ext>
            </a:extLst>
          </p:cNvPr>
          <p:cNvSpPr txBox="1">
            <a:spLocks noChangeArrowheads="1"/>
          </p:cNvSpPr>
          <p:nvPr/>
        </p:nvSpPr>
        <p:spPr bwMode="auto">
          <a:xfrm>
            <a:off x="2209800" y="633414"/>
            <a:ext cx="7772400" cy="923925"/>
          </a:xfrm>
          <a:prstGeom prst="rect">
            <a:avLst/>
          </a:prstGeom>
          <a:noFill/>
          <a:ln w="9525">
            <a:noFill/>
            <a:miter lim="800000"/>
            <a:headEnd/>
            <a:tailEnd/>
          </a:ln>
        </p:spPr>
        <p:txBody>
          <a:bodyPr anchor="ctr"/>
          <a:lstStyle/>
          <a:p>
            <a:pPr>
              <a:defRPr/>
            </a:pPr>
            <a:r>
              <a:rPr lang="es-ES_tradnl" sz="3200">
                <a:latin typeface="+mj-lt"/>
                <a:ea typeface="+mj-ea"/>
                <a:cs typeface="+mj-cs"/>
              </a:rPr>
              <a:t>Retomando…</a:t>
            </a:r>
            <a:endParaRPr lang="es-ES_tradnl" sz="3200" dirty="0">
              <a:latin typeface="+mj-lt"/>
              <a:ea typeface="+mj-ea"/>
              <a:cs typeface="+mj-cs"/>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2 Marcador de contenido">
            <a:extLst>
              <a:ext uri="{FF2B5EF4-FFF2-40B4-BE49-F238E27FC236}">
                <a16:creationId xmlns:a16="http://schemas.microsoft.com/office/drawing/2014/main" id="{B28778C0-9DF6-4299-9A50-ED24818C6444}"/>
              </a:ext>
            </a:extLst>
          </p:cNvPr>
          <p:cNvSpPr>
            <a:spLocks noGrp="1"/>
          </p:cNvSpPr>
          <p:nvPr>
            <p:ph idx="1"/>
          </p:nvPr>
        </p:nvSpPr>
        <p:spPr>
          <a:xfrm>
            <a:off x="2043114" y="836613"/>
            <a:ext cx="8085137" cy="2360612"/>
          </a:xfrm>
        </p:spPr>
        <p:txBody>
          <a:bodyPr rtlCol="0">
            <a:normAutofit fontScale="92500" lnSpcReduction="20000"/>
          </a:bodyPr>
          <a:lstStyle/>
          <a:p>
            <a:pPr algn="just">
              <a:defRPr/>
            </a:pPr>
            <a:r>
              <a:rPr lang="es-MX" altLang="es-MX" dirty="0"/>
              <a:t>Una particularidad del sistema de procesamiento visual humano es su flexibilidad:</a:t>
            </a:r>
          </a:p>
          <a:p>
            <a:pPr algn="just">
              <a:buNone/>
              <a:defRPr/>
            </a:pPr>
            <a:endParaRPr lang="es-MX" altLang="es-MX" sz="1100" dirty="0"/>
          </a:p>
          <a:p>
            <a:pPr lvl="1" algn="just">
              <a:buFont typeface="Wingdings" panose="05000000000000000000" pitchFamily="2" charset="2"/>
              <a:buChar char="ü"/>
              <a:defRPr/>
            </a:pPr>
            <a:r>
              <a:rPr lang="es-MX" altLang="es-MX" sz="3200" dirty="0"/>
              <a:t> </a:t>
            </a:r>
            <a:r>
              <a:rPr lang="es-MX" altLang="es-MX" dirty="0"/>
              <a:t>Somos capaces de identificar un patrón, un tipo de estímulo, con independencia sus posibles variaciones en tamaño, posición en el contexto y orientación espacial; e incluso cuando su forma varía en ciertos límites; </a:t>
            </a:r>
          </a:p>
          <a:p>
            <a:pPr lvl="2" algn="just">
              <a:buFont typeface="Wingdings" panose="05000000000000000000" pitchFamily="2" charset="2"/>
              <a:buChar char="ü"/>
              <a:defRPr/>
            </a:pPr>
            <a:r>
              <a:rPr lang="es-MX" altLang="es-MX" sz="1800" dirty="0"/>
              <a:t>Observemos los siguientes ejemplos: </a:t>
            </a:r>
            <a:endParaRPr lang="es-MX" altLang="es-MX" dirty="0"/>
          </a:p>
        </p:txBody>
      </p:sp>
      <p:pic>
        <p:nvPicPr>
          <p:cNvPr id="57348" name="Picture 4">
            <a:extLst>
              <a:ext uri="{FF2B5EF4-FFF2-40B4-BE49-F238E27FC236}">
                <a16:creationId xmlns:a16="http://schemas.microsoft.com/office/drawing/2014/main" id="{A813E62E-E26E-4662-B401-D7A4BDFB6456}"/>
              </a:ext>
            </a:extLst>
          </p:cNvPr>
          <p:cNvPicPr>
            <a:picLocks noChangeAspect="1" noChangeArrowheads="1"/>
          </p:cNvPicPr>
          <p:nvPr/>
        </p:nvPicPr>
        <p:blipFill>
          <a:blip r:embed="rId2"/>
          <a:srcRect/>
          <a:stretch>
            <a:fillRect/>
          </a:stretch>
        </p:blipFill>
        <p:spPr bwMode="auto">
          <a:xfrm>
            <a:off x="6600825" y="3090864"/>
            <a:ext cx="3524250" cy="1455737"/>
          </a:xfrm>
          <a:prstGeom prst="rect">
            <a:avLst/>
          </a:prstGeom>
          <a:ln>
            <a:solidFill>
              <a:schemeClr val="accent1"/>
            </a:solidFill>
          </a:ln>
          <a:effectLst>
            <a:outerShdw blurRad="292100" dist="139700" dir="2700000" algn="tl" rotWithShape="0">
              <a:srgbClr val="333333">
                <a:alpha val="65000"/>
              </a:srgbClr>
            </a:outerShdw>
          </a:effectLst>
        </p:spPr>
        <p:style>
          <a:lnRef idx="1">
            <a:schemeClr val="accent6"/>
          </a:lnRef>
          <a:fillRef idx="2">
            <a:schemeClr val="accent6"/>
          </a:fillRef>
          <a:effectRef idx="1">
            <a:schemeClr val="accent6"/>
          </a:effectRef>
          <a:fontRef idx="minor">
            <a:schemeClr val="dk1"/>
          </a:fontRef>
        </p:style>
      </p:pic>
      <p:pic>
        <p:nvPicPr>
          <p:cNvPr id="57349" name="Picture 5">
            <a:extLst>
              <a:ext uri="{FF2B5EF4-FFF2-40B4-BE49-F238E27FC236}">
                <a16:creationId xmlns:a16="http://schemas.microsoft.com/office/drawing/2014/main" id="{91083BD1-6702-4D9E-B4E4-C4397F7853FC}"/>
              </a:ext>
            </a:extLst>
          </p:cNvPr>
          <p:cNvPicPr>
            <a:picLocks noChangeAspect="1" noChangeArrowheads="1"/>
          </p:cNvPicPr>
          <p:nvPr/>
        </p:nvPicPr>
        <p:blipFill>
          <a:blip r:embed="rId3"/>
          <a:srcRect/>
          <a:stretch>
            <a:fillRect/>
          </a:stretch>
        </p:blipFill>
        <p:spPr bwMode="auto">
          <a:xfrm>
            <a:off x="6600825" y="4968875"/>
            <a:ext cx="3524250" cy="1333500"/>
          </a:xfrm>
          <a:prstGeom prst="rect">
            <a:avLst/>
          </a:prstGeom>
          <a:ln>
            <a:noFill/>
          </a:ln>
          <a:effectLst>
            <a:outerShdw blurRad="190500" algn="tl" rotWithShape="0">
              <a:srgbClr val="000000">
                <a:alpha val="70000"/>
              </a:srgbClr>
            </a:outerShdw>
          </a:effectLst>
        </p:spPr>
      </p:pic>
      <p:sp>
        <p:nvSpPr>
          <p:cNvPr id="32773" name="10 Rectángulo">
            <a:extLst>
              <a:ext uri="{FF2B5EF4-FFF2-40B4-BE49-F238E27FC236}">
                <a16:creationId xmlns:a16="http://schemas.microsoft.com/office/drawing/2014/main" id="{2DAFC8A3-F080-44A2-84B5-B98456B956D1}"/>
              </a:ext>
            </a:extLst>
          </p:cNvPr>
          <p:cNvSpPr>
            <a:spLocks noChangeArrowheads="1"/>
          </p:cNvSpPr>
          <p:nvPr/>
        </p:nvSpPr>
        <p:spPr bwMode="auto">
          <a:xfrm>
            <a:off x="8234364" y="4498975"/>
            <a:ext cx="4540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9pPr>
          </a:lstStyle>
          <a:p>
            <a:pPr eaLnBrk="1" hangingPunct="1">
              <a:lnSpc>
                <a:spcPct val="100000"/>
              </a:lnSpc>
              <a:spcBef>
                <a:spcPct val="0"/>
              </a:spcBef>
              <a:buFontTx/>
              <a:buNone/>
            </a:pPr>
            <a:r>
              <a:rPr lang="es-MX" altLang="es-MX" sz="1800">
                <a:latin typeface="Arial" panose="020B0604020202020204" pitchFamily="34" charset="0"/>
              </a:rPr>
              <a:t>a) </a:t>
            </a:r>
            <a:endParaRPr lang="es-ES" altLang="es-MX" sz="1800">
              <a:latin typeface="Arial" panose="020B0604020202020204" pitchFamily="34" charset="0"/>
            </a:endParaRPr>
          </a:p>
        </p:txBody>
      </p:sp>
      <p:sp>
        <p:nvSpPr>
          <p:cNvPr id="32774" name="11 Rectángulo">
            <a:extLst>
              <a:ext uri="{FF2B5EF4-FFF2-40B4-BE49-F238E27FC236}">
                <a16:creationId xmlns:a16="http://schemas.microsoft.com/office/drawing/2014/main" id="{3C92ABE6-C88C-42F8-9299-B6CB4B514D0D}"/>
              </a:ext>
            </a:extLst>
          </p:cNvPr>
          <p:cNvSpPr>
            <a:spLocks noChangeArrowheads="1"/>
          </p:cNvSpPr>
          <p:nvPr/>
        </p:nvSpPr>
        <p:spPr bwMode="auto">
          <a:xfrm>
            <a:off x="8234364" y="6227764"/>
            <a:ext cx="4540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9pPr>
          </a:lstStyle>
          <a:p>
            <a:pPr eaLnBrk="1" hangingPunct="1">
              <a:lnSpc>
                <a:spcPct val="100000"/>
              </a:lnSpc>
              <a:spcBef>
                <a:spcPct val="0"/>
              </a:spcBef>
              <a:buFontTx/>
              <a:buNone/>
            </a:pPr>
            <a:r>
              <a:rPr lang="es-MX" altLang="es-MX" sz="1800">
                <a:latin typeface="Arial" panose="020B0604020202020204" pitchFamily="34" charset="0"/>
              </a:rPr>
              <a:t>b) </a:t>
            </a:r>
            <a:endParaRPr lang="es-ES" altLang="es-MX" sz="1800">
              <a:latin typeface="Arial" panose="020B0604020202020204" pitchFamily="34" charset="0"/>
            </a:endParaRPr>
          </a:p>
        </p:txBody>
      </p:sp>
      <p:pic>
        <p:nvPicPr>
          <p:cNvPr id="32777" name="Picture 9" descr="Image result for ojo">
            <a:extLst>
              <a:ext uri="{FF2B5EF4-FFF2-40B4-BE49-F238E27FC236}">
                <a16:creationId xmlns:a16="http://schemas.microsoft.com/office/drawing/2014/main" id="{A327DD8A-E6B8-4160-AEE9-D50523120F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79577" y="4015966"/>
            <a:ext cx="2552248" cy="1429259"/>
          </a:xfrm>
          <a:prstGeom prst="ellipse">
            <a:avLst/>
          </a:prstGeom>
          <a:ln>
            <a:noFill/>
          </a:ln>
          <a:effectLst>
            <a:softEdge rad="112500"/>
          </a:effectLst>
        </p:spPr>
        <p:style>
          <a:lnRef idx="1">
            <a:schemeClr val="accent2"/>
          </a:lnRef>
          <a:fillRef idx="2">
            <a:schemeClr val="accent2"/>
          </a:fillRef>
          <a:effectRef idx="1">
            <a:schemeClr val="accent2"/>
          </a:effectRef>
          <a:fontRef idx="minor">
            <a:schemeClr val="dk1"/>
          </a:fontRef>
        </p:style>
      </p:pic>
      <p:sp>
        <p:nvSpPr>
          <p:cNvPr id="4" name="Flecha derecha 3">
            <a:extLst>
              <a:ext uri="{FF2B5EF4-FFF2-40B4-BE49-F238E27FC236}">
                <a16:creationId xmlns:a16="http://schemas.microsoft.com/office/drawing/2014/main" id="{F1B11DE5-ABE0-4B71-978A-95278B9A7517}"/>
              </a:ext>
            </a:extLst>
          </p:cNvPr>
          <p:cNvSpPr/>
          <p:nvPr/>
        </p:nvSpPr>
        <p:spPr>
          <a:xfrm rot="20243681">
            <a:off x="5602289" y="4324350"/>
            <a:ext cx="719137" cy="3492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MX"/>
          </a:p>
        </p:txBody>
      </p:sp>
      <p:sp>
        <p:nvSpPr>
          <p:cNvPr id="12" name="Flecha derecha 11">
            <a:extLst>
              <a:ext uri="{FF2B5EF4-FFF2-40B4-BE49-F238E27FC236}">
                <a16:creationId xmlns:a16="http://schemas.microsoft.com/office/drawing/2014/main" id="{5718367F-A22F-43CA-A1D2-FFFDB5C56545}"/>
              </a:ext>
            </a:extLst>
          </p:cNvPr>
          <p:cNvSpPr/>
          <p:nvPr/>
        </p:nvSpPr>
        <p:spPr>
          <a:xfrm rot="1156268">
            <a:off x="5603875" y="5227639"/>
            <a:ext cx="719138" cy="350837"/>
          </a:xfrm>
          <a:prstGeom prst="rightArrow">
            <a:avLst/>
          </a:prstGeom>
          <a:solidFill>
            <a:schemeClr val="accent6">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MX"/>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1 Título">
            <a:extLst>
              <a:ext uri="{FF2B5EF4-FFF2-40B4-BE49-F238E27FC236}">
                <a16:creationId xmlns:a16="http://schemas.microsoft.com/office/drawing/2014/main" id="{FB762193-239A-44F8-B475-159D21B28595}"/>
              </a:ext>
            </a:extLst>
          </p:cNvPr>
          <p:cNvSpPr>
            <a:spLocks noGrp="1"/>
          </p:cNvSpPr>
          <p:nvPr>
            <p:ph type="title"/>
          </p:nvPr>
        </p:nvSpPr>
        <p:spPr>
          <a:xfrm>
            <a:off x="1631950" y="557213"/>
            <a:ext cx="8567738" cy="639762"/>
          </a:xfrm>
        </p:spPr>
        <p:txBody>
          <a:bodyPr/>
          <a:lstStyle/>
          <a:p>
            <a:pPr eaLnBrk="1" hangingPunct="1"/>
            <a:r>
              <a:rPr lang="es-ES" altLang="es-MX" sz="2400" b="1"/>
              <a:t>Continuación…</a:t>
            </a:r>
            <a:endParaRPr lang="es-MX" altLang="es-MX" sz="2400" b="1"/>
          </a:p>
        </p:txBody>
      </p:sp>
      <p:graphicFrame>
        <p:nvGraphicFramePr>
          <p:cNvPr id="2" name="Marcador de contenido 1">
            <a:extLst>
              <a:ext uri="{FF2B5EF4-FFF2-40B4-BE49-F238E27FC236}">
                <a16:creationId xmlns:a16="http://schemas.microsoft.com/office/drawing/2014/main" id="{48C48C7A-3BAD-4DB0-AF84-70529D9979DC}"/>
              </a:ext>
            </a:extLst>
          </p:cNvPr>
          <p:cNvGraphicFramePr>
            <a:graphicFrameLocks noGrp="1"/>
          </p:cNvGraphicFramePr>
          <p:nvPr>
            <p:ph idx="1"/>
          </p:nvPr>
        </p:nvGraphicFramePr>
        <p:xfrm>
          <a:off x="2043113" y="1125539"/>
          <a:ext cx="8229600" cy="49371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1 Título">
            <a:extLst>
              <a:ext uri="{FF2B5EF4-FFF2-40B4-BE49-F238E27FC236}">
                <a16:creationId xmlns:a16="http://schemas.microsoft.com/office/drawing/2014/main" id="{A6648408-A921-4A6C-9EBC-2FFAB3F2EC0B}"/>
              </a:ext>
            </a:extLst>
          </p:cNvPr>
          <p:cNvSpPr>
            <a:spLocks noGrp="1"/>
          </p:cNvSpPr>
          <p:nvPr>
            <p:ph type="title"/>
          </p:nvPr>
        </p:nvSpPr>
        <p:spPr>
          <a:xfrm>
            <a:off x="1631950" y="557213"/>
            <a:ext cx="8567738" cy="639762"/>
          </a:xfrm>
        </p:spPr>
        <p:txBody>
          <a:bodyPr/>
          <a:lstStyle/>
          <a:p>
            <a:pPr eaLnBrk="1" hangingPunct="1"/>
            <a:r>
              <a:rPr lang="es-ES" altLang="es-MX" sz="2400" b="1"/>
              <a:t>Continuación…</a:t>
            </a:r>
            <a:endParaRPr lang="es-MX" altLang="es-MX" sz="2400" b="1"/>
          </a:p>
        </p:txBody>
      </p:sp>
      <p:graphicFrame>
        <p:nvGraphicFramePr>
          <p:cNvPr id="2" name="Marcador de contenido 1">
            <a:extLst>
              <a:ext uri="{FF2B5EF4-FFF2-40B4-BE49-F238E27FC236}">
                <a16:creationId xmlns:a16="http://schemas.microsoft.com/office/drawing/2014/main" id="{420E4C09-D10D-4BEE-B026-1841AADCD74C}"/>
              </a:ext>
            </a:extLst>
          </p:cNvPr>
          <p:cNvGraphicFramePr>
            <a:graphicFrameLocks noGrp="1"/>
          </p:cNvGraphicFramePr>
          <p:nvPr>
            <p:ph idx="1"/>
            <p:extLst>
              <p:ext uri="{D42A27DB-BD31-4B8C-83A1-F6EECF244321}">
                <p14:modId xmlns:p14="http://schemas.microsoft.com/office/powerpoint/2010/main" val="2917635674"/>
              </p:ext>
            </p:extLst>
          </p:nvPr>
        </p:nvGraphicFramePr>
        <p:xfrm>
          <a:off x="1524000" y="1556792"/>
          <a:ext cx="8748464" cy="49387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1 Título">
            <a:extLst>
              <a:ext uri="{FF2B5EF4-FFF2-40B4-BE49-F238E27FC236}">
                <a16:creationId xmlns:a16="http://schemas.microsoft.com/office/drawing/2014/main" id="{31272598-66E2-4782-95A4-F6720C269962}"/>
              </a:ext>
            </a:extLst>
          </p:cNvPr>
          <p:cNvSpPr>
            <a:spLocks noGrp="1"/>
          </p:cNvSpPr>
          <p:nvPr>
            <p:ph type="title"/>
          </p:nvPr>
        </p:nvSpPr>
        <p:spPr>
          <a:xfrm>
            <a:off x="1631950" y="557213"/>
            <a:ext cx="8567738" cy="639762"/>
          </a:xfrm>
        </p:spPr>
        <p:txBody>
          <a:bodyPr/>
          <a:lstStyle/>
          <a:p>
            <a:pPr eaLnBrk="1" hangingPunct="1"/>
            <a:r>
              <a:rPr lang="es-ES" altLang="es-MX" sz="2400" b="1"/>
              <a:t>Continuación…</a:t>
            </a:r>
            <a:endParaRPr lang="es-MX" altLang="es-MX" sz="2400" b="1"/>
          </a:p>
        </p:txBody>
      </p:sp>
      <p:sp>
        <p:nvSpPr>
          <p:cNvPr id="36866" name="2 Marcador de contenido">
            <a:extLst>
              <a:ext uri="{FF2B5EF4-FFF2-40B4-BE49-F238E27FC236}">
                <a16:creationId xmlns:a16="http://schemas.microsoft.com/office/drawing/2014/main" id="{36A75FBC-C3C2-4D63-A418-B45BDFDD012B}"/>
              </a:ext>
            </a:extLst>
          </p:cNvPr>
          <p:cNvSpPr>
            <a:spLocks noGrp="1"/>
          </p:cNvSpPr>
          <p:nvPr>
            <p:ph idx="1"/>
          </p:nvPr>
        </p:nvSpPr>
        <p:spPr>
          <a:xfrm>
            <a:off x="2342319" y="1604938"/>
            <a:ext cx="3502856" cy="5470770"/>
          </a:xfrm>
        </p:spPr>
        <p:txBody>
          <a:bodyPr rtlCol="0">
            <a:normAutofit/>
          </a:bodyPr>
          <a:lstStyle/>
          <a:p>
            <a:pPr algn="just">
              <a:defRPr/>
            </a:pPr>
            <a:r>
              <a:rPr lang="es-MX" altLang="es-MX" sz="1800" b="1" dirty="0"/>
              <a:t>Conjunto de datos que describen a un objeto</a:t>
            </a:r>
            <a:r>
              <a:rPr lang="es-MX" altLang="es-MX" sz="1800" dirty="0"/>
              <a:t> </a:t>
            </a:r>
            <a:r>
              <a:rPr lang="es-MX" altLang="es-MX" sz="1800" b="1" dirty="0"/>
              <a:t>automóvil</a:t>
            </a:r>
          </a:p>
          <a:p>
            <a:pPr lvl="1" algn="just">
              <a:defRPr/>
            </a:pPr>
            <a:r>
              <a:rPr lang="es-MX" altLang="es-MX" sz="1800" dirty="0"/>
              <a:t>Color</a:t>
            </a:r>
          </a:p>
          <a:p>
            <a:pPr lvl="1" algn="just">
              <a:defRPr/>
            </a:pPr>
            <a:r>
              <a:rPr lang="es-MX" altLang="es-MX" sz="1800" dirty="0"/>
              <a:t>Marca</a:t>
            </a:r>
          </a:p>
          <a:p>
            <a:pPr lvl="1" algn="just">
              <a:defRPr/>
            </a:pPr>
            <a:r>
              <a:rPr lang="es-MX" altLang="es-MX" sz="1800" dirty="0"/>
              <a:t>Modelo</a:t>
            </a:r>
          </a:p>
          <a:p>
            <a:pPr lvl="1" algn="just">
              <a:defRPr/>
            </a:pPr>
            <a:r>
              <a:rPr lang="es-MX" altLang="es-MX" sz="1800" dirty="0"/>
              <a:t>Método de propulsión</a:t>
            </a:r>
          </a:p>
          <a:p>
            <a:pPr lvl="1" algn="just">
              <a:defRPr/>
            </a:pPr>
            <a:r>
              <a:rPr lang="es-MX" altLang="es-MX" sz="1800" dirty="0"/>
              <a:t>Etc.</a:t>
            </a:r>
          </a:p>
          <a:p>
            <a:pPr lvl="1" algn="just">
              <a:defRPr/>
            </a:pPr>
            <a:endParaRPr lang="es-MX" altLang="es-MX" sz="1600" dirty="0"/>
          </a:p>
          <a:p>
            <a:pPr lvl="1" algn="just">
              <a:defRPr/>
            </a:pPr>
            <a:endParaRPr lang="es-MX" altLang="es-MX" sz="1600" dirty="0"/>
          </a:p>
          <a:p>
            <a:pPr lvl="1" algn="just">
              <a:defRPr/>
            </a:pPr>
            <a:endParaRPr lang="es-MX" altLang="es-MX" sz="1600" dirty="0"/>
          </a:p>
          <a:p>
            <a:pPr algn="just">
              <a:defRPr/>
            </a:pPr>
            <a:r>
              <a:rPr lang="es-MX" altLang="es-MX" sz="1800" dirty="0"/>
              <a:t>Definición de rasgos </a:t>
            </a:r>
          </a:p>
          <a:p>
            <a:pPr lvl="1" algn="just">
              <a:defRPr/>
            </a:pPr>
            <a:r>
              <a:rPr lang="es-MX" altLang="es-MX" sz="1800" dirty="0"/>
              <a:t>X</a:t>
            </a:r>
            <a:r>
              <a:rPr lang="es-MX" altLang="es-MX" sz="1800" baseline="-25000" dirty="0"/>
              <a:t>1  </a:t>
            </a:r>
            <a:r>
              <a:rPr lang="es-MX" altLang="es-MX" sz="1800" dirty="0"/>
              <a:t>= Color</a:t>
            </a:r>
          </a:p>
          <a:p>
            <a:pPr lvl="1" algn="just">
              <a:defRPr/>
            </a:pPr>
            <a:r>
              <a:rPr lang="es-MX" altLang="es-MX" sz="1800" dirty="0"/>
              <a:t>X</a:t>
            </a:r>
            <a:r>
              <a:rPr lang="es-MX" altLang="es-MX" sz="1800" baseline="-25000" dirty="0"/>
              <a:t>2  </a:t>
            </a:r>
            <a:r>
              <a:rPr lang="es-MX" altLang="es-MX" sz="1800" dirty="0"/>
              <a:t>= Marca</a:t>
            </a:r>
          </a:p>
          <a:p>
            <a:pPr lvl="1" algn="just">
              <a:defRPr/>
            </a:pPr>
            <a:r>
              <a:rPr lang="es-MX" altLang="es-MX" sz="1800" dirty="0"/>
              <a:t>X</a:t>
            </a:r>
            <a:r>
              <a:rPr lang="es-MX" altLang="es-MX" sz="1800" baseline="-25000" dirty="0"/>
              <a:t>3  </a:t>
            </a:r>
            <a:r>
              <a:rPr lang="es-MX" altLang="es-MX" sz="1800" dirty="0"/>
              <a:t>= Modelo</a:t>
            </a:r>
          </a:p>
          <a:p>
            <a:pPr lvl="1" algn="just">
              <a:defRPr/>
            </a:pPr>
            <a:r>
              <a:rPr lang="es-MX" altLang="es-MX" sz="1800" dirty="0"/>
              <a:t>X</a:t>
            </a:r>
            <a:r>
              <a:rPr lang="es-MX" altLang="es-MX" sz="1800" baseline="-25000" dirty="0"/>
              <a:t>4  </a:t>
            </a:r>
            <a:r>
              <a:rPr lang="es-MX" altLang="es-MX" sz="1800" dirty="0"/>
              <a:t>= Método de propulsión</a:t>
            </a:r>
          </a:p>
          <a:p>
            <a:pPr lvl="1" algn="just">
              <a:defRPr/>
            </a:pPr>
            <a:r>
              <a:rPr lang="es-MX" altLang="es-MX" sz="1800" dirty="0"/>
              <a:t>…</a:t>
            </a:r>
          </a:p>
          <a:p>
            <a:pPr lvl="1" algn="just">
              <a:defRPr/>
            </a:pPr>
            <a:r>
              <a:rPr lang="es-MX" altLang="es-MX" sz="1800" dirty="0" err="1"/>
              <a:t>X</a:t>
            </a:r>
            <a:r>
              <a:rPr lang="es-MX" altLang="es-MX" sz="1800" baseline="-25000" dirty="0" err="1"/>
              <a:t>k</a:t>
            </a:r>
            <a:r>
              <a:rPr lang="es-MX" altLang="es-MX" sz="1800" baseline="-25000" dirty="0"/>
              <a:t> </a:t>
            </a:r>
            <a:endParaRPr lang="es-MX" altLang="es-MX" sz="1800" dirty="0"/>
          </a:p>
          <a:p>
            <a:pPr lvl="1" algn="just">
              <a:defRPr/>
            </a:pPr>
            <a:endParaRPr lang="es-MX" altLang="es-MX" sz="1800" baseline="-25000" dirty="0"/>
          </a:p>
          <a:p>
            <a:pPr lvl="1" algn="just">
              <a:defRPr/>
            </a:pPr>
            <a:endParaRPr lang="es-ES" altLang="es-MX" sz="1800" baseline="-25000" dirty="0"/>
          </a:p>
        </p:txBody>
      </p:sp>
      <p:sp>
        <p:nvSpPr>
          <p:cNvPr id="7" name="2 Marcador de contenido">
            <a:extLst>
              <a:ext uri="{FF2B5EF4-FFF2-40B4-BE49-F238E27FC236}">
                <a16:creationId xmlns:a16="http://schemas.microsoft.com/office/drawing/2014/main" id="{391F324A-7189-4AD8-8096-9D8943D88CDD}"/>
              </a:ext>
            </a:extLst>
          </p:cNvPr>
          <p:cNvSpPr txBox="1">
            <a:spLocks/>
          </p:cNvSpPr>
          <p:nvPr/>
        </p:nvSpPr>
        <p:spPr bwMode="auto">
          <a:xfrm>
            <a:off x="6146800" y="2513806"/>
            <a:ext cx="2735262" cy="719138"/>
          </a:xfrm>
          <a:prstGeom prst="rect">
            <a:avLst/>
          </a:prstGeom>
          <a:noFill/>
          <a:ln w="9525">
            <a:noFill/>
            <a:miter lim="800000"/>
            <a:headEnd/>
            <a:tailEnd/>
          </a:ln>
        </p:spPr>
        <p:txBody>
          <a:bodyPr/>
          <a:lstStyle/>
          <a:p>
            <a:pPr marL="342900" indent="-342900">
              <a:spcBef>
                <a:spcPct val="20000"/>
              </a:spcBef>
              <a:defRPr/>
            </a:pPr>
            <a:r>
              <a:rPr lang="es-MX" sz="2000" b="1" dirty="0"/>
              <a:t>       Conjunto de característica</a:t>
            </a:r>
            <a:r>
              <a:rPr lang="es-MX" dirty="0"/>
              <a:t>s</a:t>
            </a:r>
            <a:endParaRPr lang="es-MX" sz="1600" dirty="0"/>
          </a:p>
        </p:txBody>
      </p:sp>
      <p:sp>
        <p:nvSpPr>
          <p:cNvPr id="8" name="7 Cerrar llave">
            <a:extLst>
              <a:ext uri="{FF2B5EF4-FFF2-40B4-BE49-F238E27FC236}">
                <a16:creationId xmlns:a16="http://schemas.microsoft.com/office/drawing/2014/main" id="{B4074217-AEE3-4365-B2B0-8DB58647C5CE}"/>
              </a:ext>
            </a:extLst>
          </p:cNvPr>
          <p:cNvSpPr/>
          <p:nvPr/>
        </p:nvSpPr>
        <p:spPr>
          <a:xfrm>
            <a:off x="5930900" y="2117725"/>
            <a:ext cx="261938" cy="1511300"/>
          </a:xfrm>
          <a:prstGeom prst="righ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eaLnBrk="1" hangingPunct="1">
              <a:defRPr/>
            </a:pPr>
            <a:endParaRPr lang="es-ES"/>
          </a:p>
        </p:txBody>
      </p:sp>
      <p:sp>
        <p:nvSpPr>
          <p:cNvPr id="9" name="2 Marcador de contenido">
            <a:extLst>
              <a:ext uri="{FF2B5EF4-FFF2-40B4-BE49-F238E27FC236}">
                <a16:creationId xmlns:a16="http://schemas.microsoft.com/office/drawing/2014/main" id="{81F30DC9-9838-4C47-BD90-024AEA2AED91}"/>
              </a:ext>
            </a:extLst>
          </p:cNvPr>
          <p:cNvSpPr txBox="1">
            <a:spLocks/>
          </p:cNvSpPr>
          <p:nvPr/>
        </p:nvSpPr>
        <p:spPr bwMode="auto">
          <a:xfrm>
            <a:off x="6580189" y="4868864"/>
            <a:ext cx="2808287" cy="1023937"/>
          </a:xfrm>
          <a:prstGeom prst="rect">
            <a:avLst/>
          </a:prstGeom>
          <a:noFill/>
          <a:ln w="9525">
            <a:noFill/>
            <a:miter lim="800000"/>
            <a:headEnd/>
            <a:tailEnd/>
          </a:ln>
        </p:spPr>
        <p:txBody>
          <a:bodyPr/>
          <a:lstStyle/>
          <a:p>
            <a:pPr marL="342900" indent="-342900" algn="ctr">
              <a:spcBef>
                <a:spcPct val="20000"/>
              </a:spcBef>
              <a:defRPr/>
            </a:pPr>
            <a:r>
              <a:rPr lang="es-MX" sz="2000" b="1" dirty="0"/>
              <a:t>Descriptor (Conjunto </a:t>
            </a:r>
          </a:p>
          <a:p>
            <a:pPr marL="342900" indent="-342900" algn="ctr">
              <a:spcBef>
                <a:spcPct val="20000"/>
              </a:spcBef>
              <a:defRPr/>
            </a:pPr>
            <a:r>
              <a:rPr lang="es-MX" sz="2000" b="1" dirty="0"/>
              <a:t>de Características</a:t>
            </a:r>
            <a:r>
              <a:rPr lang="es-MX" dirty="0"/>
              <a:t>)</a:t>
            </a:r>
          </a:p>
          <a:p>
            <a:pPr lvl="1" eaLnBrk="1" hangingPunct="1">
              <a:defRPr/>
            </a:pPr>
            <a:r>
              <a:rPr lang="es-MX" sz="1600" b="1" dirty="0"/>
              <a:t>R(</a:t>
            </a:r>
            <a:r>
              <a:rPr lang="es-MX" b="1" dirty="0">
                <a:latin typeface="Arial" charset="0"/>
              </a:rPr>
              <a:t>X</a:t>
            </a:r>
            <a:r>
              <a:rPr lang="es-MX" b="1" baseline="-25000" dirty="0">
                <a:latin typeface="Arial" charset="0"/>
              </a:rPr>
              <a:t>1 </a:t>
            </a:r>
            <a:r>
              <a:rPr lang="es-MX" b="1" dirty="0">
                <a:latin typeface="Arial" charset="0"/>
              </a:rPr>
              <a:t>,X</a:t>
            </a:r>
            <a:r>
              <a:rPr lang="es-MX" b="1" baseline="-25000" dirty="0">
                <a:latin typeface="Arial" charset="0"/>
              </a:rPr>
              <a:t>2 </a:t>
            </a:r>
            <a:r>
              <a:rPr lang="es-MX" b="1" dirty="0">
                <a:latin typeface="Arial" charset="0"/>
              </a:rPr>
              <a:t>,X</a:t>
            </a:r>
            <a:r>
              <a:rPr lang="es-MX" b="1" baseline="-25000" dirty="0">
                <a:latin typeface="Arial" charset="0"/>
              </a:rPr>
              <a:t>3</a:t>
            </a:r>
            <a:r>
              <a:rPr lang="es-MX" sz="1600" b="1" dirty="0">
                <a:latin typeface="Arial" charset="0"/>
              </a:rPr>
              <a:t> ,…, </a:t>
            </a:r>
            <a:r>
              <a:rPr lang="es-MX" sz="1600" b="1" dirty="0" err="1">
                <a:latin typeface="Arial" charset="0"/>
              </a:rPr>
              <a:t>X</a:t>
            </a:r>
            <a:r>
              <a:rPr lang="es-MX" sz="1600" b="1" baseline="-25000" dirty="0" err="1">
                <a:latin typeface="Arial" charset="0"/>
              </a:rPr>
              <a:t>k</a:t>
            </a:r>
            <a:r>
              <a:rPr lang="es-MX" sz="1600" b="1" baseline="-25000" dirty="0">
                <a:latin typeface="Arial" charset="0"/>
              </a:rPr>
              <a:t> )</a:t>
            </a:r>
            <a:endParaRPr lang="es-MX" sz="1600" b="1" dirty="0"/>
          </a:p>
        </p:txBody>
      </p:sp>
      <p:sp>
        <p:nvSpPr>
          <p:cNvPr id="10" name="9 Cerrar llave">
            <a:extLst>
              <a:ext uri="{FF2B5EF4-FFF2-40B4-BE49-F238E27FC236}">
                <a16:creationId xmlns:a16="http://schemas.microsoft.com/office/drawing/2014/main" id="{084A67CC-3A37-41DE-912A-12E5973AB428}"/>
              </a:ext>
            </a:extLst>
          </p:cNvPr>
          <p:cNvSpPr/>
          <p:nvPr/>
        </p:nvSpPr>
        <p:spPr>
          <a:xfrm>
            <a:off x="6146800" y="4637089"/>
            <a:ext cx="261938" cy="1512887"/>
          </a:xfrm>
          <a:prstGeom prst="righ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eaLnBrk="1" hangingPunct="1">
              <a:defRPr/>
            </a:pPr>
            <a:endParaRPr lang="es-ES"/>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FC9BE17-9A7B-462D-AE50-3D87773873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magen 4" descr="Interfaz de usuario gráfica&#10;&#10;Descripción generada automáticamente">
            <a:extLst>
              <a:ext uri="{FF2B5EF4-FFF2-40B4-BE49-F238E27FC236}">
                <a16:creationId xmlns:a16="http://schemas.microsoft.com/office/drawing/2014/main" id="{DEF50CFF-CB05-4472-82E1-36881D0367A3}"/>
              </a:ext>
            </a:extLst>
          </p:cNvPr>
          <p:cNvPicPr>
            <a:picLocks noChangeAspect="1"/>
          </p:cNvPicPr>
          <p:nvPr/>
        </p:nvPicPr>
        <p:blipFill rotWithShape="1">
          <a:blip r:embed="rId2">
            <a:extLst>
              <a:ext uri="{28A0092B-C50C-407E-A947-70E740481C1C}">
                <a14:useLocalDpi xmlns:a14="http://schemas.microsoft.com/office/drawing/2010/main" val="0"/>
              </a:ext>
            </a:extLst>
          </a:blip>
          <a:srcRect t="7677" r="24448" b="1415"/>
          <a:stretch/>
        </p:blipFill>
        <p:spPr>
          <a:xfrm>
            <a:off x="3523488" y="10"/>
            <a:ext cx="8668512" cy="6857990"/>
          </a:xfrm>
          <a:prstGeom prst="rect">
            <a:avLst/>
          </a:prstGeom>
        </p:spPr>
      </p:pic>
      <p:sp>
        <p:nvSpPr>
          <p:cNvPr id="12" name="Rectangle 11">
            <a:extLst>
              <a:ext uri="{FF2B5EF4-FFF2-40B4-BE49-F238E27FC236}">
                <a16:creationId xmlns:a16="http://schemas.microsoft.com/office/drawing/2014/main" id="{3EBE8569-6AEC-4B8C-8D53-2DE337CDBA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6" name="Rectangle 15">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9144"/>
          </a:xfrm>
          <a:prstGeom prst="rect">
            <a:avLst/>
          </a:prstGeom>
          <a:solidFill>
            <a:srgbClr val="D5D5D5"/>
          </a:solidFill>
          <a:ln w="3175">
            <a:solidFill>
              <a:srgbClr val="D5D5D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3" name="Diagrama 2">
            <a:extLst>
              <a:ext uri="{FF2B5EF4-FFF2-40B4-BE49-F238E27FC236}">
                <a16:creationId xmlns:a16="http://schemas.microsoft.com/office/drawing/2014/main" id="{25A8C2EF-B928-4CDD-9F8A-99299F65D13F}"/>
              </a:ext>
            </a:extLst>
          </p:cNvPr>
          <p:cNvGraphicFramePr/>
          <p:nvPr>
            <p:extLst>
              <p:ext uri="{D42A27DB-BD31-4B8C-83A1-F6EECF244321}">
                <p14:modId xmlns:p14="http://schemas.microsoft.com/office/powerpoint/2010/main" val="1130195661"/>
              </p:ext>
            </p:extLst>
          </p:nvPr>
        </p:nvGraphicFramePr>
        <p:xfrm>
          <a:off x="371094" y="2718054"/>
          <a:ext cx="3438906" cy="320725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15" name="Grupo 14">
            <a:extLst>
              <a:ext uri="{FF2B5EF4-FFF2-40B4-BE49-F238E27FC236}">
                <a16:creationId xmlns:a16="http://schemas.microsoft.com/office/drawing/2014/main" id="{572298BA-9456-40FA-8AF3-627A5BEA6009}"/>
              </a:ext>
            </a:extLst>
          </p:cNvPr>
          <p:cNvGrpSpPr/>
          <p:nvPr/>
        </p:nvGrpSpPr>
        <p:grpSpPr>
          <a:xfrm>
            <a:off x="1140604" y="328113"/>
            <a:ext cx="1638795" cy="1318720"/>
            <a:chOff x="45453" y="37"/>
            <a:chExt cx="3277590" cy="3207182"/>
          </a:xfrm>
        </p:grpSpPr>
        <p:sp>
          <p:nvSpPr>
            <p:cNvPr id="17" name="Elipse 16">
              <a:extLst>
                <a:ext uri="{FF2B5EF4-FFF2-40B4-BE49-F238E27FC236}">
                  <a16:creationId xmlns:a16="http://schemas.microsoft.com/office/drawing/2014/main" id="{43A16C39-1F08-4484-B908-05093936D5B6}"/>
                </a:ext>
              </a:extLst>
            </p:cNvPr>
            <p:cNvSpPr/>
            <p:nvPr/>
          </p:nvSpPr>
          <p:spPr>
            <a:xfrm>
              <a:off x="115861" y="37"/>
              <a:ext cx="3207182" cy="3207182"/>
            </a:xfrm>
            <a:prstGeom prst="ellipse">
              <a:avLst/>
            </a:prstGeom>
            <a:ln/>
          </p:spPr>
          <p:style>
            <a:lnRef idx="1">
              <a:schemeClr val="accent2"/>
            </a:lnRef>
            <a:fillRef idx="2">
              <a:schemeClr val="accent2"/>
            </a:fillRef>
            <a:effectRef idx="1">
              <a:schemeClr val="accent2"/>
            </a:effectRef>
            <a:fontRef idx="minor">
              <a:schemeClr val="dk1"/>
            </a:fontRef>
          </p:style>
        </p:sp>
        <p:sp>
          <p:nvSpPr>
            <p:cNvPr id="18" name="Elipse 4">
              <a:extLst>
                <a:ext uri="{FF2B5EF4-FFF2-40B4-BE49-F238E27FC236}">
                  <a16:creationId xmlns:a16="http://schemas.microsoft.com/office/drawing/2014/main" id="{B432BC84-5531-4861-8C31-8ED50F64215F}"/>
                </a:ext>
              </a:extLst>
            </p:cNvPr>
            <p:cNvSpPr txBox="1"/>
            <p:nvPr/>
          </p:nvSpPr>
          <p:spPr>
            <a:xfrm>
              <a:off x="45453" y="556928"/>
              <a:ext cx="3142206" cy="1826921"/>
            </a:xfrm>
            <a:prstGeom prst="rect">
              <a:avLst/>
            </a:prstGeom>
          </p:spPr>
          <p:style>
            <a:lnRef idx="0">
              <a:scrgbClr r="0" g="0" b="0"/>
            </a:lnRef>
            <a:fillRef idx="0">
              <a:scrgbClr r="0" g="0" b="0"/>
            </a:fillRef>
            <a:effectRef idx="0">
              <a:scrgbClr r="0" g="0" b="0"/>
            </a:effectRef>
            <a:fontRef idx="minor">
              <a:schemeClr val="tx1"/>
            </a:fontRef>
          </p:style>
          <p:txBody>
            <a:bodyPr spcFirstLastPara="0" vert="horz" wrap="square" lIns="176502" tIns="27940" rIns="176502" bIns="27940" numCol="1" spcCol="1270" anchor="ctr" anchorCtr="0">
              <a:noAutofit/>
            </a:bodyPr>
            <a:lstStyle/>
            <a:p>
              <a:pPr marL="0" lvl="0" indent="0" algn="ctr" defTabSz="977900">
                <a:lnSpc>
                  <a:spcPct val="90000"/>
                </a:lnSpc>
                <a:spcBef>
                  <a:spcPct val="0"/>
                </a:spcBef>
                <a:spcAft>
                  <a:spcPct val="35000"/>
                </a:spcAft>
                <a:buNone/>
              </a:pPr>
              <a:r>
                <a:rPr lang="es-MX" b="1" kern="1200" dirty="0"/>
                <a:t>1.1 Introducción al RP</a:t>
              </a:r>
              <a:endParaRPr lang="es-MX" kern="1200" dirty="0"/>
            </a:p>
          </p:txBody>
        </p:sp>
      </p:grpSp>
      <p:graphicFrame>
        <p:nvGraphicFramePr>
          <p:cNvPr id="22" name="Marcador de contenido 21">
            <a:extLst>
              <a:ext uri="{FF2B5EF4-FFF2-40B4-BE49-F238E27FC236}">
                <a16:creationId xmlns:a16="http://schemas.microsoft.com/office/drawing/2014/main" id="{B1696C9A-E3B4-4230-B404-3A9FD5C01E2F}"/>
              </a:ext>
            </a:extLst>
          </p:cNvPr>
          <p:cNvGraphicFramePr>
            <a:graphicFrameLocks noGrp="1"/>
          </p:cNvGraphicFramePr>
          <p:nvPr>
            <p:ph idx="1"/>
            <p:extLst>
              <p:ext uri="{D42A27DB-BD31-4B8C-83A1-F6EECF244321}">
                <p14:modId xmlns:p14="http://schemas.microsoft.com/office/powerpoint/2010/main" val="34228006"/>
              </p:ext>
            </p:extLst>
          </p:nvPr>
        </p:nvGraphicFramePr>
        <p:xfrm>
          <a:off x="838200" y="3109649"/>
          <a:ext cx="9289495" cy="3067314"/>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5 Rectángulo">
            <a:extLst>
              <a:ext uri="{FF2B5EF4-FFF2-40B4-BE49-F238E27FC236}">
                <a16:creationId xmlns:a16="http://schemas.microsoft.com/office/drawing/2014/main" id="{7A5F9295-21A3-4E70-B59F-281BF24D0BD2}"/>
              </a:ext>
            </a:extLst>
          </p:cNvPr>
          <p:cNvSpPr/>
          <p:nvPr/>
        </p:nvSpPr>
        <p:spPr>
          <a:xfrm>
            <a:off x="1919288" y="620713"/>
            <a:ext cx="8532812" cy="6063198"/>
          </a:xfrm>
          <a:prstGeom prst="rect">
            <a:avLst/>
          </a:prstGeom>
        </p:spPr>
        <p:txBody>
          <a:bodyPr>
            <a:spAutoFit/>
          </a:bodyPr>
          <a:lstStyle/>
          <a:p>
            <a:pPr eaLnBrk="1" hangingPunct="1">
              <a:defRPr/>
            </a:pPr>
            <a:r>
              <a:rPr lang="es-ES" sz="2800" b="1" dirty="0"/>
              <a:t>Representación de los datos: Descriptores, Patrones</a:t>
            </a:r>
            <a:endParaRPr lang="es-ES" sz="2400" b="1" dirty="0"/>
          </a:p>
          <a:p>
            <a:pPr algn="just" eaLnBrk="1" hangingPunct="1">
              <a:defRPr/>
            </a:pPr>
            <a:endParaRPr lang="es-ES" sz="2400" b="1" dirty="0"/>
          </a:p>
          <a:p>
            <a:pPr algn="just" eaLnBrk="1" hangingPunct="1">
              <a:defRPr/>
            </a:pPr>
            <a:r>
              <a:rPr lang="es-ES" sz="2400" b="1" dirty="0"/>
              <a:t>Definición de un conjunto por:</a:t>
            </a:r>
          </a:p>
          <a:p>
            <a:pPr algn="just" eaLnBrk="1" hangingPunct="1">
              <a:defRPr/>
            </a:pPr>
            <a:endParaRPr lang="es-ES" sz="2400" b="1" dirty="0"/>
          </a:p>
          <a:p>
            <a:pPr eaLnBrk="1" hangingPunct="1">
              <a:defRPr/>
            </a:pPr>
            <a:r>
              <a:rPr lang="es-ES" sz="2400" dirty="0"/>
              <a:t>-</a:t>
            </a:r>
            <a:r>
              <a:rPr lang="es-ES" sz="2400" b="1" dirty="0"/>
              <a:t>Intención o comprensión: </a:t>
            </a:r>
            <a:r>
              <a:rPr lang="es-ES" sz="2400" dirty="0"/>
              <a:t>Construir o definir un conjunto por intención consiste en declarar cuáles elementos de un cierto conjunto con tomados. Esto se lleva a cabo por una</a:t>
            </a:r>
          </a:p>
          <a:p>
            <a:pPr eaLnBrk="1" hangingPunct="1">
              <a:defRPr/>
            </a:pPr>
            <a:r>
              <a:rPr lang="es-ES" sz="2400" dirty="0"/>
              <a:t>propiedad o predicado P(x).</a:t>
            </a:r>
          </a:p>
          <a:p>
            <a:pPr eaLnBrk="1" hangingPunct="1">
              <a:defRPr/>
            </a:pPr>
            <a:endParaRPr lang="es-ES" sz="2400" dirty="0"/>
          </a:p>
          <a:p>
            <a:pPr algn="ctr" eaLnBrk="1" hangingPunct="1">
              <a:defRPr/>
            </a:pPr>
            <a:r>
              <a:rPr lang="es-ES" sz="2400" i="1" dirty="0"/>
              <a:t>{x </a:t>
            </a:r>
            <a:r>
              <a:rPr lang="es-ES" sz="2400" i="1" dirty="0">
                <a:sym typeface="Symbol"/>
              </a:rPr>
              <a:t></a:t>
            </a:r>
            <a:r>
              <a:rPr lang="es-ES" sz="2400" i="1" dirty="0"/>
              <a:t> </a:t>
            </a:r>
            <a:r>
              <a:rPr lang="es-ES" sz="2400" i="1" dirty="0">
                <a:latin typeface="Times New Roman" pitchFamily="18" charset="0"/>
                <a:cs typeface="Times New Roman" pitchFamily="18" charset="0"/>
              </a:rPr>
              <a:t>D</a:t>
            </a:r>
            <a:r>
              <a:rPr lang="es-ES" sz="2400" i="1" dirty="0"/>
              <a:t>| P(x)}</a:t>
            </a:r>
          </a:p>
          <a:p>
            <a:pPr algn="ctr" eaLnBrk="1" hangingPunct="1">
              <a:defRPr/>
            </a:pPr>
            <a:endParaRPr lang="es-ES" sz="2400" dirty="0"/>
          </a:p>
          <a:p>
            <a:pPr eaLnBrk="1" hangingPunct="1">
              <a:defRPr/>
            </a:pPr>
            <a:r>
              <a:rPr lang="es-ES" sz="2400" dirty="0"/>
              <a:t>-</a:t>
            </a:r>
            <a:r>
              <a:rPr lang="es-ES" sz="2400" b="1" dirty="0"/>
              <a:t>Extensión: </a:t>
            </a:r>
            <a:r>
              <a:rPr lang="es-ES" sz="2400" dirty="0"/>
              <a:t>Construir o definir un conjunto por extensión consiste en declarar todos lo elementos que lo forman.</a:t>
            </a:r>
          </a:p>
          <a:p>
            <a:pPr lvl="1" algn="just" eaLnBrk="1" hangingPunct="1">
              <a:defRPr/>
            </a:pPr>
            <a:endParaRPr lang="es-ES" sz="2400" dirty="0"/>
          </a:p>
          <a:p>
            <a:pPr lvl="1" algn="just" eaLnBrk="1" hangingPunct="1">
              <a:defRPr/>
            </a:pPr>
            <a:r>
              <a:rPr lang="es-ES" sz="2400" dirty="0"/>
              <a:t>Ej. </a:t>
            </a:r>
            <a:r>
              <a:rPr lang="it-IT" sz="2000" dirty="0"/>
              <a:t>{Rosana, Sakura, María del Carmen, Vito Corleone, </a:t>
            </a:r>
            <a:r>
              <a:rPr lang="es-ES" sz="2000" dirty="0"/>
              <a:t>Pedro }</a:t>
            </a:r>
          </a:p>
          <a:p>
            <a:pPr algn="just" eaLnBrk="1" hangingPunct="1">
              <a:defRPr/>
            </a:pPr>
            <a:endParaRPr lang="es-ES" sz="2400" dirty="0"/>
          </a:p>
        </p:txBody>
      </p:sp>
    </p:spTree>
  </p:cSld>
  <p:clrMapOvr>
    <a:masterClrMapping/>
  </p:clrMapOvr>
  <p:transition spd="slow">
    <p:comb/>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1" name="1 Título">
            <a:extLst>
              <a:ext uri="{FF2B5EF4-FFF2-40B4-BE49-F238E27FC236}">
                <a16:creationId xmlns:a16="http://schemas.microsoft.com/office/drawing/2014/main" id="{1CFB016A-2207-4FA9-AE87-6F9826E7AC61}"/>
              </a:ext>
            </a:extLst>
          </p:cNvPr>
          <p:cNvSpPr>
            <a:spLocks noGrp="1"/>
          </p:cNvSpPr>
          <p:nvPr>
            <p:ph type="title"/>
          </p:nvPr>
        </p:nvSpPr>
        <p:spPr>
          <a:xfrm>
            <a:off x="1631950" y="404813"/>
            <a:ext cx="8567738" cy="639762"/>
          </a:xfrm>
        </p:spPr>
        <p:txBody>
          <a:bodyPr/>
          <a:lstStyle/>
          <a:p>
            <a:pPr eaLnBrk="1" hangingPunct="1"/>
            <a:r>
              <a:rPr lang="es-ES" altLang="es-MX" sz="1800" b="1"/>
              <a:t>Continuación</a:t>
            </a:r>
            <a:endParaRPr lang="es-MX" altLang="es-MX" sz="1800" b="1"/>
          </a:p>
        </p:txBody>
      </p:sp>
      <p:sp>
        <p:nvSpPr>
          <p:cNvPr id="6" name="5 Rectángulo">
            <a:extLst>
              <a:ext uri="{FF2B5EF4-FFF2-40B4-BE49-F238E27FC236}">
                <a16:creationId xmlns:a16="http://schemas.microsoft.com/office/drawing/2014/main" id="{F7BD530F-01BF-4D31-BD25-12D04A41D3CB}"/>
              </a:ext>
            </a:extLst>
          </p:cNvPr>
          <p:cNvSpPr/>
          <p:nvPr/>
        </p:nvSpPr>
        <p:spPr>
          <a:xfrm>
            <a:off x="1919288" y="1125538"/>
            <a:ext cx="8532812" cy="5262562"/>
          </a:xfrm>
          <a:prstGeom prst="rect">
            <a:avLst/>
          </a:prstGeom>
        </p:spPr>
        <p:txBody>
          <a:bodyPr>
            <a:spAutoFit/>
          </a:bodyPr>
          <a:lstStyle/>
          <a:p>
            <a:pPr algn="just" eaLnBrk="1" hangingPunct="1">
              <a:defRPr/>
            </a:pPr>
            <a:r>
              <a:rPr lang="es-ES" sz="2400" b="1" dirty="0"/>
              <a:t>Representación de los datos:</a:t>
            </a:r>
          </a:p>
          <a:p>
            <a:pPr algn="just" eaLnBrk="1" hangingPunct="1">
              <a:defRPr/>
            </a:pPr>
            <a:endParaRPr lang="es-ES" sz="2400" b="1" dirty="0"/>
          </a:p>
          <a:p>
            <a:pPr algn="just" eaLnBrk="1" hangingPunct="1">
              <a:defRPr/>
            </a:pPr>
            <a:r>
              <a:rPr lang="es-ES" sz="2400" dirty="0"/>
              <a:t>-</a:t>
            </a:r>
            <a:r>
              <a:rPr lang="es-ES" sz="2400" b="1" dirty="0"/>
              <a:t>Extensión: </a:t>
            </a:r>
            <a:r>
              <a:rPr lang="es-ES" sz="2400" dirty="0"/>
              <a:t>Se tiene la lista de elementos del conjunto y se determina si el elemento incógnita está en la lista (conjuntos finitos)</a:t>
            </a:r>
          </a:p>
          <a:p>
            <a:pPr algn="just" eaLnBrk="1" hangingPunct="1">
              <a:defRPr/>
            </a:pPr>
            <a:endParaRPr lang="es-ES" sz="2400" dirty="0"/>
          </a:p>
          <a:p>
            <a:pPr eaLnBrk="1" hangingPunct="1">
              <a:defRPr/>
            </a:pPr>
            <a:r>
              <a:rPr lang="es-ES" sz="2400" dirty="0"/>
              <a:t>   a)  Z = </a:t>
            </a:r>
            <a:r>
              <a:rPr lang="es-ES" sz="2400" dirty="0">
                <a:sym typeface="Symbol"/>
              </a:rPr>
              <a:t>1,2,3,4,5,6,…,   </a:t>
            </a:r>
          </a:p>
          <a:p>
            <a:pPr eaLnBrk="1" hangingPunct="1">
              <a:defRPr/>
            </a:pPr>
            <a:r>
              <a:rPr lang="es-ES" sz="2400" i="1" dirty="0">
                <a:sym typeface="Symbol"/>
              </a:rPr>
              <a:t>   </a:t>
            </a:r>
            <a:r>
              <a:rPr lang="es-ES" sz="2400" i="1" dirty="0"/>
              <a:t>b)  A</a:t>
            </a:r>
            <a:r>
              <a:rPr lang="es-ES" sz="2400" dirty="0"/>
              <a:t> = {Rojo, Naranja, Amarillo, Verde, Azul, Añil, Violeta}</a:t>
            </a:r>
          </a:p>
          <a:p>
            <a:pPr algn="just" eaLnBrk="1" hangingPunct="1">
              <a:defRPr/>
            </a:pPr>
            <a:endParaRPr lang="es-ES" sz="2400" dirty="0"/>
          </a:p>
          <a:p>
            <a:pPr algn="just" eaLnBrk="1" hangingPunct="1">
              <a:defRPr/>
            </a:pPr>
            <a:r>
              <a:rPr lang="es-ES" sz="2400" dirty="0"/>
              <a:t>-</a:t>
            </a:r>
            <a:r>
              <a:rPr lang="es-ES" sz="2400" b="1" dirty="0"/>
              <a:t>Intención: </a:t>
            </a:r>
            <a:r>
              <a:rPr lang="es-ES" sz="2400" dirty="0"/>
              <a:t>Se tiene la propiedad que caracteriza a los elementos del conjunto y se verifica si el elemento incógnita cumple la propiedad</a:t>
            </a:r>
          </a:p>
          <a:p>
            <a:pPr algn="ctr" eaLnBrk="1" hangingPunct="1">
              <a:defRPr/>
            </a:pPr>
            <a:r>
              <a:rPr lang="es-ES" sz="2400" dirty="0"/>
              <a:t>   Z= Números enteros</a:t>
            </a:r>
          </a:p>
          <a:p>
            <a:pPr algn="ctr" eaLnBrk="1" hangingPunct="1">
              <a:defRPr/>
            </a:pPr>
            <a:r>
              <a:rPr lang="es-ES" sz="2400" dirty="0"/>
              <a:t>a)  P(x)= </a:t>
            </a:r>
            <a:r>
              <a:rPr lang="es-ES" sz="2400" dirty="0">
                <a:sym typeface="Symbol"/>
              </a:rPr>
              <a:t>x  x  Z</a:t>
            </a:r>
            <a:endParaRPr lang="es-ES" sz="2400" dirty="0"/>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5" name="1 Título">
            <a:extLst>
              <a:ext uri="{FF2B5EF4-FFF2-40B4-BE49-F238E27FC236}">
                <a16:creationId xmlns:a16="http://schemas.microsoft.com/office/drawing/2014/main" id="{32714F51-EE6F-41CF-B6F8-739298707504}"/>
              </a:ext>
            </a:extLst>
          </p:cNvPr>
          <p:cNvSpPr>
            <a:spLocks noGrp="1"/>
          </p:cNvSpPr>
          <p:nvPr>
            <p:ph type="title"/>
          </p:nvPr>
        </p:nvSpPr>
        <p:spPr>
          <a:xfrm>
            <a:off x="1631950" y="557213"/>
            <a:ext cx="8567738" cy="639762"/>
          </a:xfrm>
        </p:spPr>
        <p:txBody>
          <a:bodyPr/>
          <a:lstStyle/>
          <a:p>
            <a:pPr eaLnBrk="1" hangingPunct="1"/>
            <a:r>
              <a:rPr lang="es-ES" altLang="es-MX" sz="2400" b="1"/>
              <a:t>Continuación</a:t>
            </a:r>
            <a:endParaRPr lang="es-MX" altLang="es-MX" sz="2400" b="1"/>
          </a:p>
        </p:txBody>
      </p:sp>
      <p:sp>
        <p:nvSpPr>
          <p:cNvPr id="38916" name="Rectangle 2">
            <a:extLst>
              <a:ext uri="{FF2B5EF4-FFF2-40B4-BE49-F238E27FC236}">
                <a16:creationId xmlns:a16="http://schemas.microsoft.com/office/drawing/2014/main" id="{3A023A37-3FE7-47DE-A80B-D2788D138525}"/>
              </a:ext>
            </a:extLst>
          </p:cNvPr>
          <p:cNvSpPr txBox="1">
            <a:spLocks noChangeArrowheads="1"/>
          </p:cNvSpPr>
          <p:nvPr/>
        </p:nvSpPr>
        <p:spPr bwMode="auto">
          <a:xfrm>
            <a:off x="2208213" y="1406526"/>
            <a:ext cx="8280400" cy="4894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lnSpc>
                <a:spcPct val="90000"/>
              </a:lnSpc>
              <a:spcBef>
                <a:spcPts val="750"/>
              </a:spcBef>
              <a:buFont typeface="Arial" panose="020B0604020202020204" pitchFamily="34" charset="0"/>
              <a:buChar char="•"/>
              <a:defRPr sz="2100">
                <a:solidFill>
                  <a:schemeClr val="tx1"/>
                </a:solidFill>
                <a:latin typeface="Calibri" panose="020F0502020204030204" pitchFamily="34" charset="0"/>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9pPr>
          </a:lstStyle>
          <a:p>
            <a:pPr algn="just" eaLnBrk="1" hangingPunct="1">
              <a:lnSpc>
                <a:spcPct val="100000"/>
              </a:lnSpc>
              <a:spcBef>
                <a:spcPct val="0"/>
              </a:spcBef>
              <a:buFontTx/>
              <a:buNone/>
            </a:pPr>
            <a:r>
              <a:rPr lang="es-ES" altLang="es-MX" sz="2400" b="1" dirty="0">
                <a:latin typeface="Arial Narrow" panose="020B0606020202030204" pitchFamily="34" charset="0"/>
              </a:rPr>
              <a:t>Ejemplos:</a:t>
            </a:r>
          </a:p>
          <a:p>
            <a:pPr algn="just" eaLnBrk="1" hangingPunct="1">
              <a:lnSpc>
                <a:spcPct val="100000"/>
              </a:lnSpc>
              <a:spcBef>
                <a:spcPct val="0"/>
              </a:spcBef>
              <a:buFontTx/>
              <a:buNone/>
            </a:pPr>
            <a:r>
              <a:rPr lang="es-ES" altLang="es-MX" sz="2400" b="1" dirty="0">
                <a:latin typeface="Arial Narrow" panose="020B0606020202030204" pitchFamily="34" charset="0"/>
              </a:rPr>
              <a:t>a) </a:t>
            </a:r>
            <a:r>
              <a:rPr lang="es-ES" altLang="es-MX" sz="2400" dirty="0">
                <a:latin typeface="Arial Narrow" panose="020B0606020202030204" pitchFamily="34" charset="0"/>
              </a:rPr>
              <a:t>C1 = { 2,4,6,8 }   C2 = { 1,3,5,7 }</a:t>
            </a:r>
          </a:p>
          <a:p>
            <a:pPr algn="just" eaLnBrk="1" hangingPunct="1">
              <a:lnSpc>
                <a:spcPct val="100000"/>
              </a:lnSpc>
              <a:spcBef>
                <a:spcPct val="0"/>
              </a:spcBef>
              <a:buFontTx/>
              <a:buNone/>
            </a:pPr>
            <a:r>
              <a:rPr lang="es-ES" altLang="es-MX" sz="2400" b="1" dirty="0">
                <a:latin typeface="Arial Narrow" panose="020B0606020202030204" pitchFamily="34" charset="0"/>
              </a:rPr>
              <a:t>     </a:t>
            </a:r>
            <a:r>
              <a:rPr lang="es-ES" altLang="es-MX" sz="2400" dirty="0">
                <a:latin typeface="Arial Narrow" panose="020B0606020202030204" pitchFamily="34" charset="0"/>
              </a:rPr>
              <a:t>Se determina a cuál conjunto pertenece el </a:t>
            </a:r>
            <a:r>
              <a:rPr lang="es-ES" altLang="es-MX" sz="2400" b="1" dirty="0">
                <a:latin typeface="Arial Narrow" panose="020B0606020202030204" pitchFamily="34" charset="0"/>
              </a:rPr>
              <a:t>5</a:t>
            </a:r>
            <a:r>
              <a:rPr lang="es-ES" altLang="es-MX" sz="2400" dirty="0">
                <a:latin typeface="Arial Narrow" panose="020B0606020202030204" pitchFamily="34" charset="0"/>
              </a:rPr>
              <a:t>?</a:t>
            </a:r>
          </a:p>
          <a:p>
            <a:pPr algn="just" eaLnBrk="1" hangingPunct="1">
              <a:lnSpc>
                <a:spcPct val="100000"/>
              </a:lnSpc>
              <a:spcBef>
                <a:spcPct val="0"/>
              </a:spcBef>
              <a:buFontTx/>
              <a:buNone/>
            </a:pPr>
            <a:endParaRPr lang="es-ES" altLang="es-MX" sz="2400" b="1" dirty="0">
              <a:latin typeface="Arial Narrow" panose="020B0606020202030204" pitchFamily="34" charset="0"/>
            </a:endParaRPr>
          </a:p>
          <a:p>
            <a:pPr algn="just" eaLnBrk="1" hangingPunct="1">
              <a:lnSpc>
                <a:spcPct val="100000"/>
              </a:lnSpc>
              <a:spcBef>
                <a:spcPct val="0"/>
              </a:spcBef>
              <a:buFontTx/>
              <a:buNone/>
            </a:pPr>
            <a:r>
              <a:rPr lang="es-ES" altLang="es-MX" sz="2400" b="1" dirty="0">
                <a:latin typeface="Arial Narrow" panose="020B0606020202030204" pitchFamily="34" charset="0"/>
              </a:rPr>
              <a:t>b) C1 = números pares     C2 = números impares</a:t>
            </a:r>
          </a:p>
          <a:p>
            <a:pPr algn="just" eaLnBrk="1" hangingPunct="1">
              <a:lnSpc>
                <a:spcPct val="100000"/>
              </a:lnSpc>
              <a:spcBef>
                <a:spcPct val="0"/>
              </a:spcBef>
              <a:buFontTx/>
              <a:buNone/>
            </a:pPr>
            <a:r>
              <a:rPr lang="es-ES" altLang="es-MX" sz="2400" b="1" dirty="0">
                <a:latin typeface="Arial Narrow" panose="020B0606020202030204" pitchFamily="34" charset="0"/>
              </a:rPr>
              <a:t>  </a:t>
            </a:r>
            <a:r>
              <a:rPr lang="es-ES" altLang="es-MX" sz="2400" dirty="0">
                <a:latin typeface="Arial Narrow" panose="020B0606020202030204" pitchFamily="34" charset="0"/>
              </a:rPr>
              <a:t>    Se utiliza la propiedad X mod 2 para determinar la pertenencia, </a:t>
            </a:r>
            <a:r>
              <a:rPr lang="es-ES" altLang="es-MX" sz="2400" b="1" dirty="0">
                <a:latin typeface="Arial Narrow" panose="020B0606020202030204" pitchFamily="34" charset="0"/>
              </a:rPr>
              <a:t>8</a:t>
            </a:r>
            <a:r>
              <a:rPr lang="es-ES" altLang="es-MX" sz="2400" dirty="0">
                <a:latin typeface="Arial Narrow" panose="020B0606020202030204" pitchFamily="34" charset="0"/>
              </a:rPr>
              <a:t>?</a:t>
            </a:r>
          </a:p>
          <a:p>
            <a:pPr algn="just" eaLnBrk="1" hangingPunct="1">
              <a:lnSpc>
                <a:spcPct val="100000"/>
              </a:lnSpc>
              <a:spcBef>
                <a:spcPct val="0"/>
              </a:spcBef>
              <a:buFontTx/>
              <a:buNone/>
            </a:pPr>
            <a:endParaRPr lang="es-ES" altLang="es-MX" sz="2400" b="1" dirty="0">
              <a:latin typeface="Arial Narrow" panose="020B0606020202030204" pitchFamily="34" charset="0"/>
            </a:endParaRPr>
          </a:p>
          <a:p>
            <a:pPr algn="just" eaLnBrk="1" hangingPunct="1">
              <a:lnSpc>
                <a:spcPct val="100000"/>
              </a:lnSpc>
              <a:spcBef>
                <a:spcPct val="0"/>
              </a:spcBef>
              <a:buFontTx/>
              <a:buNone/>
            </a:pPr>
            <a:r>
              <a:rPr lang="es-ES" altLang="es-MX" sz="2400" b="1" dirty="0">
                <a:latin typeface="Arial Narrow" panose="020B0606020202030204" pitchFamily="34" charset="0"/>
              </a:rPr>
              <a:t>c)</a:t>
            </a:r>
            <a:r>
              <a:rPr lang="es-ES" altLang="es-MX" sz="2400" dirty="0">
                <a:latin typeface="Arial Narrow" panose="020B0606020202030204" pitchFamily="34" charset="0"/>
              </a:rPr>
              <a:t> C1 = {       ,      }           C2 = {        ,        } </a:t>
            </a:r>
          </a:p>
          <a:p>
            <a:pPr algn="just" eaLnBrk="1" hangingPunct="1">
              <a:lnSpc>
                <a:spcPct val="100000"/>
              </a:lnSpc>
              <a:spcBef>
                <a:spcPct val="0"/>
              </a:spcBef>
              <a:buFontTx/>
              <a:buNone/>
            </a:pPr>
            <a:r>
              <a:rPr lang="es-ES" altLang="es-MX" sz="2400" b="1" dirty="0">
                <a:latin typeface="Arial Narrow" panose="020B0606020202030204" pitchFamily="34" charset="0"/>
              </a:rPr>
              <a:t>              </a:t>
            </a:r>
            <a:r>
              <a:rPr lang="es-ES" altLang="es-MX" sz="2400" dirty="0">
                <a:latin typeface="Arial Narrow" panose="020B0606020202030204" pitchFamily="34" charset="0"/>
              </a:rPr>
              <a:t>?  Se utiliza la propiedad de convexidad</a:t>
            </a:r>
          </a:p>
          <a:p>
            <a:pPr algn="just" eaLnBrk="1" hangingPunct="1">
              <a:lnSpc>
                <a:spcPct val="100000"/>
              </a:lnSpc>
              <a:spcBef>
                <a:spcPct val="0"/>
              </a:spcBef>
              <a:buFontTx/>
              <a:buNone/>
            </a:pPr>
            <a:endParaRPr lang="es-ES" altLang="es-MX" sz="2400" b="1" dirty="0">
              <a:latin typeface="Arial Narrow" panose="020B0606020202030204" pitchFamily="34" charset="0"/>
            </a:endParaRPr>
          </a:p>
          <a:p>
            <a:pPr algn="just" eaLnBrk="1" hangingPunct="1">
              <a:lnSpc>
                <a:spcPct val="100000"/>
              </a:lnSpc>
              <a:spcBef>
                <a:spcPct val="0"/>
              </a:spcBef>
              <a:buFontTx/>
              <a:buNone/>
            </a:pPr>
            <a:r>
              <a:rPr lang="es-ES" altLang="es-MX" sz="2400" b="1" dirty="0">
                <a:latin typeface="Arial Narrow" panose="020B0606020202030204" pitchFamily="34" charset="0"/>
              </a:rPr>
              <a:t>d) </a:t>
            </a:r>
            <a:r>
              <a:rPr lang="es-ES" altLang="es-MX" sz="2400" dirty="0">
                <a:latin typeface="Arial Narrow" panose="020B0606020202030204" pitchFamily="34" charset="0"/>
              </a:rPr>
              <a:t>C1 = 1 (1|0)* 0     C2 = 0 (0|1)* 1      C3 = ….</a:t>
            </a:r>
          </a:p>
          <a:p>
            <a:pPr algn="just" eaLnBrk="1" hangingPunct="1">
              <a:lnSpc>
                <a:spcPct val="100000"/>
              </a:lnSpc>
              <a:spcBef>
                <a:spcPct val="0"/>
              </a:spcBef>
              <a:buFontTx/>
              <a:buNone/>
            </a:pPr>
            <a:r>
              <a:rPr lang="es-ES" altLang="es-MX" sz="2400" b="1" dirty="0">
                <a:latin typeface="Arial Narrow" panose="020B0606020202030204" pitchFamily="34" charset="0"/>
              </a:rPr>
              <a:t>      11011010 </a:t>
            </a:r>
            <a:r>
              <a:rPr lang="es-ES" altLang="es-MX" sz="2400" dirty="0">
                <a:latin typeface="Arial Narrow" panose="020B0606020202030204" pitchFamily="34" charset="0"/>
              </a:rPr>
              <a:t>? Se utiliza la regularidad de la expresión regular</a:t>
            </a:r>
          </a:p>
          <a:p>
            <a:pPr algn="just" eaLnBrk="1" hangingPunct="1">
              <a:lnSpc>
                <a:spcPct val="100000"/>
              </a:lnSpc>
              <a:spcBef>
                <a:spcPct val="0"/>
              </a:spcBef>
              <a:buFontTx/>
              <a:buNone/>
            </a:pPr>
            <a:endParaRPr lang="es-ES" altLang="es-MX" sz="2400" dirty="0">
              <a:latin typeface="Arial Narrow" panose="020B0606020202030204" pitchFamily="34" charset="0"/>
            </a:endParaRPr>
          </a:p>
        </p:txBody>
      </p:sp>
      <p:sp>
        <p:nvSpPr>
          <p:cNvPr id="8" name="7 Triángulo isósceles">
            <a:extLst>
              <a:ext uri="{FF2B5EF4-FFF2-40B4-BE49-F238E27FC236}">
                <a16:creationId xmlns:a16="http://schemas.microsoft.com/office/drawing/2014/main" id="{FA382F9A-01CA-46A9-9F86-382548E39A62}"/>
              </a:ext>
            </a:extLst>
          </p:cNvPr>
          <p:cNvSpPr/>
          <p:nvPr/>
        </p:nvSpPr>
        <p:spPr>
          <a:xfrm>
            <a:off x="3359151" y="4076700"/>
            <a:ext cx="360363" cy="287338"/>
          </a:xfrm>
          <a:prstGeom prs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s-ES"/>
          </a:p>
        </p:txBody>
      </p:sp>
      <p:sp>
        <p:nvSpPr>
          <p:cNvPr id="9" name="8 Rectángulo">
            <a:extLst>
              <a:ext uri="{FF2B5EF4-FFF2-40B4-BE49-F238E27FC236}">
                <a16:creationId xmlns:a16="http://schemas.microsoft.com/office/drawing/2014/main" id="{7E857D37-2D0E-4DCA-B090-E2E95FAB6D6B}"/>
              </a:ext>
            </a:extLst>
          </p:cNvPr>
          <p:cNvSpPr/>
          <p:nvPr/>
        </p:nvSpPr>
        <p:spPr>
          <a:xfrm>
            <a:off x="3935414" y="4076700"/>
            <a:ext cx="287337" cy="2873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s-ES"/>
          </a:p>
        </p:txBody>
      </p:sp>
      <p:sp>
        <p:nvSpPr>
          <p:cNvPr id="10" name="9 Forma libre">
            <a:extLst>
              <a:ext uri="{FF2B5EF4-FFF2-40B4-BE49-F238E27FC236}">
                <a16:creationId xmlns:a16="http://schemas.microsoft.com/office/drawing/2014/main" id="{0EB37457-5481-4E6A-9AEE-868DB758E2E6}"/>
              </a:ext>
            </a:extLst>
          </p:cNvPr>
          <p:cNvSpPr/>
          <p:nvPr/>
        </p:nvSpPr>
        <p:spPr>
          <a:xfrm>
            <a:off x="5880100" y="3933825"/>
            <a:ext cx="431800" cy="431800"/>
          </a:xfrm>
          <a:custGeom>
            <a:avLst/>
            <a:gdLst>
              <a:gd name="connsiteX0" fmla="*/ 0 w 526472"/>
              <a:gd name="connsiteY0" fmla="*/ 346364 h 346364"/>
              <a:gd name="connsiteX1" fmla="*/ 526472 w 526472"/>
              <a:gd name="connsiteY1" fmla="*/ 346364 h 346364"/>
              <a:gd name="connsiteX2" fmla="*/ 526472 w 526472"/>
              <a:gd name="connsiteY2" fmla="*/ 0 h 346364"/>
              <a:gd name="connsiteX3" fmla="*/ 263236 w 526472"/>
              <a:gd name="connsiteY3" fmla="*/ 0 h 346364"/>
              <a:gd name="connsiteX4" fmla="*/ 263236 w 526472"/>
              <a:gd name="connsiteY4" fmla="*/ 166255 h 346364"/>
              <a:gd name="connsiteX5" fmla="*/ 13854 w 526472"/>
              <a:gd name="connsiteY5" fmla="*/ 166255 h 346364"/>
              <a:gd name="connsiteX6" fmla="*/ 0 w 526472"/>
              <a:gd name="connsiteY6" fmla="*/ 346364 h 346364"/>
              <a:gd name="connsiteX0" fmla="*/ 47391 w 573863"/>
              <a:gd name="connsiteY0" fmla="*/ 346364 h 346364"/>
              <a:gd name="connsiteX1" fmla="*/ 573863 w 573863"/>
              <a:gd name="connsiteY1" fmla="*/ 346364 h 346364"/>
              <a:gd name="connsiteX2" fmla="*/ 573863 w 573863"/>
              <a:gd name="connsiteY2" fmla="*/ 0 h 346364"/>
              <a:gd name="connsiteX3" fmla="*/ 310627 w 573863"/>
              <a:gd name="connsiteY3" fmla="*/ 0 h 346364"/>
              <a:gd name="connsiteX4" fmla="*/ 310627 w 573863"/>
              <a:gd name="connsiteY4" fmla="*/ 166255 h 346364"/>
              <a:gd name="connsiteX5" fmla="*/ 0 w 573863"/>
              <a:gd name="connsiteY5" fmla="*/ 156236 h 346364"/>
              <a:gd name="connsiteX6" fmla="*/ 47391 w 573863"/>
              <a:gd name="connsiteY6" fmla="*/ 346364 h 346364"/>
              <a:gd name="connsiteX0" fmla="*/ 1 w 573863"/>
              <a:gd name="connsiteY0" fmla="*/ 300252 h 346364"/>
              <a:gd name="connsiteX1" fmla="*/ 573863 w 573863"/>
              <a:gd name="connsiteY1" fmla="*/ 346364 h 346364"/>
              <a:gd name="connsiteX2" fmla="*/ 573863 w 573863"/>
              <a:gd name="connsiteY2" fmla="*/ 0 h 346364"/>
              <a:gd name="connsiteX3" fmla="*/ 310627 w 573863"/>
              <a:gd name="connsiteY3" fmla="*/ 0 h 346364"/>
              <a:gd name="connsiteX4" fmla="*/ 310627 w 573863"/>
              <a:gd name="connsiteY4" fmla="*/ 166255 h 346364"/>
              <a:gd name="connsiteX5" fmla="*/ 0 w 573863"/>
              <a:gd name="connsiteY5" fmla="*/ 156236 h 346364"/>
              <a:gd name="connsiteX6" fmla="*/ 1 w 573863"/>
              <a:gd name="connsiteY6" fmla="*/ 300252 h 346364"/>
              <a:gd name="connsiteX0" fmla="*/ 1 w 573863"/>
              <a:gd name="connsiteY0" fmla="*/ 372260 h 372260"/>
              <a:gd name="connsiteX1" fmla="*/ 573863 w 573863"/>
              <a:gd name="connsiteY1" fmla="*/ 346364 h 372260"/>
              <a:gd name="connsiteX2" fmla="*/ 573863 w 573863"/>
              <a:gd name="connsiteY2" fmla="*/ 0 h 372260"/>
              <a:gd name="connsiteX3" fmla="*/ 310627 w 573863"/>
              <a:gd name="connsiteY3" fmla="*/ 0 h 372260"/>
              <a:gd name="connsiteX4" fmla="*/ 310627 w 573863"/>
              <a:gd name="connsiteY4" fmla="*/ 166255 h 372260"/>
              <a:gd name="connsiteX5" fmla="*/ 0 w 573863"/>
              <a:gd name="connsiteY5" fmla="*/ 156236 h 372260"/>
              <a:gd name="connsiteX6" fmla="*/ 1 w 573863"/>
              <a:gd name="connsiteY6" fmla="*/ 372260 h 372260"/>
              <a:gd name="connsiteX0" fmla="*/ 1 w 573863"/>
              <a:gd name="connsiteY0" fmla="*/ 372260 h 372260"/>
              <a:gd name="connsiteX1" fmla="*/ 573863 w 573863"/>
              <a:gd name="connsiteY1" fmla="*/ 346364 h 372260"/>
              <a:gd name="connsiteX2" fmla="*/ 573863 w 573863"/>
              <a:gd name="connsiteY2" fmla="*/ 0 h 372260"/>
              <a:gd name="connsiteX3" fmla="*/ 310627 w 573863"/>
              <a:gd name="connsiteY3" fmla="*/ 0 h 372260"/>
              <a:gd name="connsiteX4" fmla="*/ 310627 w 573863"/>
              <a:gd name="connsiteY4" fmla="*/ 166255 h 372260"/>
              <a:gd name="connsiteX5" fmla="*/ 0 w 573863"/>
              <a:gd name="connsiteY5" fmla="*/ 156236 h 372260"/>
              <a:gd name="connsiteX6" fmla="*/ 1 w 573863"/>
              <a:gd name="connsiteY6" fmla="*/ 372260 h 372260"/>
              <a:gd name="connsiteX0" fmla="*/ 1 w 576065"/>
              <a:gd name="connsiteY0" fmla="*/ 372260 h 372260"/>
              <a:gd name="connsiteX1" fmla="*/ 576065 w 576065"/>
              <a:gd name="connsiteY1" fmla="*/ 372260 h 372260"/>
              <a:gd name="connsiteX2" fmla="*/ 573863 w 576065"/>
              <a:gd name="connsiteY2" fmla="*/ 0 h 372260"/>
              <a:gd name="connsiteX3" fmla="*/ 310627 w 576065"/>
              <a:gd name="connsiteY3" fmla="*/ 0 h 372260"/>
              <a:gd name="connsiteX4" fmla="*/ 310627 w 576065"/>
              <a:gd name="connsiteY4" fmla="*/ 166255 h 372260"/>
              <a:gd name="connsiteX5" fmla="*/ 0 w 576065"/>
              <a:gd name="connsiteY5" fmla="*/ 156236 h 372260"/>
              <a:gd name="connsiteX6" fmla="*/ 1 w 576065"/>
              <a:gd name="connsiteY6" fmla="*/ 372260 h 372260"/>
              <a:gd name="connsiteX0" fmla="*/ 1 w 576065"/>
              <a:gd name="connsiteY0" fmla="*/ 372260 h 372260"/>
              <a:gd name="connsiteX1" fmla="*/ 576065 w 576065"/>
              <a:gd name="connsiteY1" fmla="*/ 372260 h 372260"/>
              <a:gd name="connsiteX2" fmla="*/ 573863 w 576065"/>
              <a:gd name="connsiteY2" fmla="*/ 0 h 372260"/>
              <a:gd name="connsiteX3" fmla="*/ 310627 w 576065"/>
              <a:gd name="connsiteY3" fmla="*/ 0 h 372260"/>
              <a:gd name="connsiteX4" fmla="*/ 360041 w 576065"/>
              <a:gd name="connsiteY4" fmla="*/ 156236 h 372260"/>
              <a:gd name="connsiteX5" fmla="*/ 0 w 576065"/>
              <a:gd name="connsiteY5" fmla="*/ 156236 h 372260"/>
              <a:gd name="connsiteX6" fmla="*/ 1 w 576065"/>
              <a:gd name="connsiteY6" fmla="*/ 372260 h 372260"/>
              <a:gd name="connsiteX0" fmla="*/ 1 w 576065"/>
              <a:gd name="connsiteY0" fmla="*/ 372260 h 372260"/>
              <a:gd name="connsiteX1" fmla="*/ 576065 w 576065"/>
              <a:gd name="connsiteY1" fmla="*/ 372260 h 372260"/>
              <a:gd name="connsiteX2" fmla="*/ 573863 w 576065"/>
              <a:gd name="connsiteY2" fmla="*/ 0 h 372260"/>
              <a:gd name="connsiteX3" fmla="*/ 360041 w 576065"/>
              <a:gd name="connsiteY3" fmla="*/ 12220 h 372260"/>
              <a:gd name="connsiteX4" fmla="*/ 360041 w 576065"/>
              <a:gd name="connsiteY4" fmla="*/ 156236 h 372260"/>
              <a:gd name="connsiteX5" fmla="*/ 0 w 576065"/>
              <a:gd name="connsiteY5" fmla="*/ 156236 h 372260"/>
              <a:gd name="connsiteX6" fmla="*/ 1 w 576065"/>
              <a:gd name="connsiteY6" fmla="*/ 372260 h 372260"/>
              <a:gd name="connsiteX0" fmla="*/ 1 w 576065"/>
              <a:gd name="connsiteY0" fmla="*/ 432048 h 432048"/>
              <a:gd name="connsiteX1" fmla="*/ 576065 w 576065"/>
              <a:gd name="connsiteY1" fmla="*/ 432048 h 432048"/>
              <a:gd name="connsiteX2" fmla="*/ 573863 w 576065"/>
              <a:gd name="connsiteY2" fmla="*/ 59788 h 432048"/>
              <a:gd name="connsiteX3" fmla="*/ 360041 w 576065"/>
              <a:gd name="connsiteY3" fmla="*/ 0 h 432048"/>
              <a:gd name="connsiteX4" fmla="*/ 360041 w 576065"/>
              <a:gd name="connsiteY4" fmla="*/ 216024 h 432048"/>
              <a:gd name="connsiteX5" fmla="*/ 0 w 576065"/>
              <a:gd name="connsiteY5" fmla="*/ 216024 h 432048"/>
              <a:gd name="connsiteX6" fmla="*/ 1 w 576065"/>
              <a:gd name="connsiteY6" fmla="*/ 432048 h 432048"/>
              <a:gd name="connsiteX0" fmla="*/ 1 w 576065"/>
              <a:gd name="connsiteY0" fmla="*/ 432048 h 432048"/>
              <a:gd name="connsiteX1" fmla="*/ 576065 w 576065"/>
              <a:gd name="connsiteY1" fmla="*/ 432048 h 432048"/>
              <a:gd name="connsiteX2" fmla="*/ 576065 w 576065"/>
              <a:gd name="connsiteY2" fmla="*/ 0 h 432048"/>
              <a:gd name="connsiteX3" fmla="*/ 360041 w 576065"/>
              <a:gd name="connsiteY3" fmla="*/ 0 h 432048"/>
              <a:gd name="connsiteX4" fmla="*/ 360041 w 576065"/>
              <a:gd name="connsiteY4" fmla="*/ 216024 h 432048"/>
              <a:gd name="connsiteX5" fmla="*/ 0 w 576065"/>
              <a:gd name="connsiteY5" fmla="*/ 216024 h 432048"/>
              <a:gd name="connsiteX6" fmla="*/ 1 w 576065"/>
              <a:gd name="connsiteY6" fmla="*/ 432048 h 432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6065" h="432048">
                <a:moveTo>
                  <a:pt x="1" y="432048"/>
                </a:moveTo>
                <a:lnTo>
                  <a:pt x="576065" y="432048"/>
                </a:lnTo>
                <a:lnTo>
                  <a:pt x="576065" y="0"/>
                </a:lnTo>
                <a:lnTo>
                  <a:pt x="360041" y="0"/>
                </a:lnTo>
                <a:lnTo>
                  <a:pt x="360041" y="216024"/>
                </a:lnTo>
                <a:lnTo>
                  <a:pt x="0" y="216024"/>
                </a:lnTo>
                <a:cubicBezTo>
                  <a:pt x="0" y="264029"/>
                  <a:pt x="1" y="384043"/>
                  <a:pt x="1" y="432048"/>
                </a:cubicBezTo>
                <a:close/>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s-ES"/>
          </a:p>
        </p:txBody>
      </p:sp>
      <p:sp>
        <p:nvSpPr>
          <p:cNvPr id="11" name="10 Forma libre">
            <a:extLst>
              <a:ext uri="{FF2B5EF4-FFF2-40B4-BE49-F238E27FC236}">
                <a16:creationId xmlns:a16="http://schemas.microsoft.com/office/drawing/2014/main" id="{AC3CAE3E-4BA3-4D97-9AC8-BEAADEFF7655}"/>
              </a:ext>
            </a:extLst>
          </p:cNvPr>
          <p:cNvSpPr/>
          <p:nvPr/>
        </p:nvSpPr>
        <p:spPr>
          <a:xfrm>
            <a:off x="6527800" y="4005264"/>
            <a:ext cx="431800" cy="331787"/>
          </a:xfrm>
          <a:custGeom>
            <a:avLst/>
            <a:gdLst>
              <a:gd name="connsiteX0" fmla="*/ 0 w 719137"/>
              <a:gd name="connsiteY0" fmla="*/ 78581 h 497681"/>
              <a:gd name="connsiteX1" fmla="*/ 7143 w 719137"/>
              <a:gd name="connsiteY1" fmla="*/ 495300 h 497681"/>
              <a:gd name="connsiteX2" fmla="*/ 719137 w 719137"/>
              <a:gd name="connsiteY2" fmla="*/ 497681 h 497681"/>
              <a:gd name="connsiteX3" fmla="*/ 719137 w 719137"/>
              <a:gd name="connsiteY3" fmla="*/ 0 h 497681"/>
              <a:gd name="connsiteX4" fmla="*/ 302418 w 719137"/>
              <a:gd name="connsiteY4" fmla="*/ 321469 h 497681"/>
              <a:gd name="connsiteX5" fmla="*/ 0 w 719137"/>
              <a:gd name="connsiteY5" fmla="*/ 78581 h 497681"/>
              <a:gd name="connsiteX0" fmla="*/ 28079 w 711994"/>
              <a:gd name="connsiteY0" fmla="*/ 62954 h 497681"/>
              <a:gd name="connsiteX1" fmla="*/ 0 w 711994"/>
              <a:gd name="connsiteY1" fmla="*/ 495300 h 497681"/>
              <a:gd name="connsiteX2" fmla="*/ 711994 w 711994"/>
              <a:gd name="connsiteY2" fmla="*/ 497681 h 497681"/>
              <a:gd name="connsiteX3" fmla="*/ 711994 w 711994"/>
              <a:gd name="connsiteY3" fmla="*/ 0 h 497681"/>
              <a:gd name="connsiteX4" fmla="*/ 295275 w 711994"/>
              <a:gd name="connsiteY4" fmla="*/ 321469 h 497681"/>
              <a:gd name="connsiteX5" fmla="*/ 28079 w 711994"/>
              <a:gd name="connsiteY5" fmla="*/ 62954 h 497681"/>
              <a:gd name="connsiteX0" fmla="*/ 0 w 755924"/>
              <a:gd name="connsiteY0" fmla="*/ 62954 h 497681"/>
              <a:gd name="connsiteX1" fmla="*/ 43930 w 755924"/>
              <a:gd name="connsiteY1" fmla="*/ 495300 h 497681"/>
              <a:gd name="connsiteX2" fmla="*/ 755924 w 755924"/>
              <a:gd name="connsiteY2" fmla="*/ 497681 h 497681"/>
              <a:gd name="connsiteX3" fmla="*/ 755924 w 755924"/>
              <a:gd name="connsiteY3" fmla="*/ 0 h 497681"/>
              <a:gd name="connsiteX4" fmla="*/ 339205 w 755924"/>
              <a:gd name="connsiteY4" fmla="*/ 321469 h 497681"/>
              <a:gd name="connsiteX5" fmla="*/ 0 w 755924"/>
              <a:gd name="connsiteY5" fmla="*/ 62954 h 497681"/>
              <a:gd name="connsiteX0" fmla="*/ 0 w 755924"/>
              <a:gd name="connsiteY0" fmla="*/ 62954 h 497681"/>
              <a:gd name="connsiteX1" fmla="*/ 0 w 755924"/>
              <a:gd name="connsiteY1" fmla="*/ 495002 h 497681"/>
              <a:gd name="connsiteX2" fmla="*/ 755924 w 755924"/>
              <a:gd name="connsiteY2" fmla="*/ 497681 h 497681"/>
              <a:gd name="connsiteX3" fmla="*/ 755924 w 755924"/>
              <a:gd name="connsiteY3" fmla="*/ 0 h 497681"/>
              <a:gd name="connsiteX4" fmla="*/ 339205 w 755924"/>
              <a:gd name="connsiteY4" fmla="*/ 321469 h 497681"/>
              <a:gd name="connsiteX5" fmla="*/ 0 w 755924"/>
              <a:gd name="connsiteY5" fmla="*/ 62954 h 497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5924" h="497681">
                <a:moveTo>
                  <a:pt x="0" y="62954"/>
                </a:moveTo>
                <a:lnTo>
                  <a:pt x="0" y="495002"/>
                </a:lnTo>
                <a:lnTo>
                  <a:pt x="755924" y="497681"/>
                </a:lnTo>
                <a:lnTo>
                  <a:pt x="755924" y="0"/>
                </a:lnTo>
                <a:lnTo>
                  <a:pt x="339205" y="321469"/>
                </a:lnTo>
                <a:lnTo>
                  <a:pt x="0" y="62954"/>
                </a:lnTo>
                <a:close/>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s-ES"/>
          </a:p>
        </p:txBody>
      </p:sp>
      <p:sp>
        <p:nvSpPr>
          <p:cNvPr id="13" name="12 Forma libre">
            <a:extLst>
              <a:ext uri="{FF2B5EF4-FFF2-40B4-BE49-F238E27FC236}">
                <a16:creationId xmlns:a16="http://schemas.microsoft.com/office/drawing/2014/main" id="{57FAAD71-39A9-4498-B981-41B4C8EA8D7B}"/>
              </a:ext>
            </a:extLst>
          </p:cNvPr>
          <p:cNvSpPr/>
          <p:nvPr/>
        </p:nvSpPr>
        <p:spPr>
          <a:xfrm>
            <a:off x="2640013" y="4365626"/>
            <a:ext cx="576262" cy="360363"/>
          </a:xfrm>
          <a:custGeom>
            <a:avLst/>
            <a:gdLst>
              <a:gd name="connsiteX0" fmla="*/ 0 w 927100"/>
              <a:gd name="connsiteY0" fmla="*/ 317500 h 698500"/>
              <a:gd name="connsiteX1" fmla="*/ 0 w 927100"/>
              <a:gd name="connsiteY1" fmla="*/ 685800 h 698500"/>
              <a:gd name="connsiteX2" fmla="*/ 927100 w 927100"/>
              <a:gd name="connsiteY2" fmla="*/ 698500 h 698500"/>
              <a:gd name="connsiteX3" fmla="*/ 927100 w 927100"/>
              <a:gd name="connsiteY3" fmla="*/ 279400 h 698500"/>
              <a:gd name="connsiteX4" fmla="*/ 508000 w 927100"/>
              <a:gd name="connsiteY4" fmla="*/ 266700 h 698500"/>
              <a:gd name="connsiteX5" fmla="*/ 508000 w 927100"/>
              <a:gd name="connsiteY5" fmla="*/ 0 h 698500"/>
              <a:gd name="connsiteX6" fmla="*/ 254000 w 927100"/>
              <a:gd name="connsiteY6" fmla="*/ 0 h 698500"/>
              <a:gd name="connsiteX7" fmla="*/ 254000 w 927100"/>
              <a:gd name="connsiteY7" fmla="*/ 355600 h 698500"/>
              <a:gd name="connsiteX8" fmla="*/ 0 w 927100"/>
              <a:gd name="connsiteY8" fmla="*/ 317500 h 698500"/>
              <a:gd name="connsiteX0" fmla="*/ 0 w 1030808"/>
              <a:gd name="connsiteY0" fmla="*/ 352028 h 698500"/>
              <a:gd name="connsiteX1" fmla="*/ 103708 w 1030808"/>
              <a:gd name="connsiteY1" fmla="*/ 685800 h 698500"/>
              <a:gd name="connsiteX2" fmla="*/ 1030808 w 1030808"/>
              <a:gd name="connsiteY2" fmla="*/ 698500 h 698500"/>
              <a:gd name="connsiteX3" fmla="*/ 1030808 w 1030808"/>
              <a:gd name="connsiteY3" fmla="*/ 279400 h 698500"/>
              <a:gd name="connsiteX4" fmla="*/ 611708 w 1030808"/>
              <a:gd name="connsiteY4" fmla="*/ 266700 h 698500"/>
              <a:gd name="connsiteX5" fmla="*/ 611708 w 1030808"/>
              <a:gd name="connsiteY5" fmla="*/ 0 h 698500"/>
              <a:gd name="connsiteX6" fmla="*/ 357708 w 1030808"/>
              <a:gd name="connsiteY6" fmla="*/ 0 h 698500"/>
              <a:gd name="connsiteX7" fmla="*/ 357708 w 1030808"/>
              <a:gd name="connsiteY7" fmla="*/ 355600 h 698500"/>
              <a:gd name="connsiteX8" fmla="*/ 0 w 1030808"/>
              <a:gd name="connsiteY8" fmla="*/ 352028 h 698500"/>
              <a:gd name="connsiteX0" fmla="*/ 0 w 1030808"/>
              <a:gd name="connsiteY0" fmla="*/ 352028 h 712068"/>
              <a:gd name="connsiteX1" fmla="*/ 0 w 1030808"/>
              <a:gd name="connsiteY1" fmla="*/ 712068 h 712068"/>
              <a:gd name="connsiteX2" fmla="*/ 1030808 w 1030808"/>
              <a:gd name="connsiteY2" fmla="*/ 698500 h 712068"/>
              <a:gd name="connsiteX3" fmla="*/ 1030808 w 1030808"/>
              <a:gd name="connsiteY3" fmla="*/ 279400 h 712068"/>
              <a:gd name="connsiteX4" fmla="*/ 611708 w 1030808"/>
              <a:gd name="connsiteY4" fmla="*/ 266700 h 712068"/>
              <a:gd name="connsiteX5" fmla="*/ 611708 w 1030808"/>
              <a:gd name="connsiteY5" fmla="*/ 0 h 712068"/>
              <a:gd name="connsiteX6" fmla="*/ 357708 w 1030808"/>
              <a:gd name="connsiteY6" fmla="*/ 0 h 712068"/>
              <a:gd name="connsiteX7" fmla="*/ 357708 w 1030808"/>
              <a:gd name="connsiteY7" fmla="*/ 355600 h 712068"/>
              <a:gd name="connsiteX8" fmla="*/ 0 w 1030808"/>
              <a:gd name="connsiteY8" fmla="*/ 352028 h 712068"/>
              <a:gd name="connsiteX0" fmla="*/ 0 w 1030808"/>
              <a:gd name="connsiteY0" fmla="*/ 352028 h 712068"/>
              <a:gd name="connsiteX1" fmla="*/ 0 w 1030808"/>
              <a:gd name="connsiteY1" fmla="*/ 712068 h 712068"/>
              <a:gd name="connsiteX2" fmla="*/ 1030808 w 1030808"/>
              <a:gd name="connsiteY2" fmla="*/ 698500 h 712068"/>
              <a:gd name="connsiteX3" fmla="*/ 1008112 w 1030808"/>
              <a:gd name="connsiteY3" fmla="*/ 352028 h 712068"/>
              <a:gd name="connsiteX4" fmla="*/ 611708 w 1030808"/>
              <a:gd name="connsiteY4" fmla="*/ 266700 h 712068"/>
              <a:gd name="connsiteX5" fmla="*/ 611708 w 1030808"/>
              <a:gd name="connsiteY5" fmla="*/ 0 h 712068"/>
              <a:gd name="connsiteX6" fmla="*/ 357708 w 1030808"/>
              <a:gd name="connsiteY6" fmla="*/ 0 h 712068"/>
              <a:gd name="connsiteX7" fmla="*/ 357708 w 1030808"/>
              <a:gd name="connsiteY7" fmla="*/ 355600 h 712068"/>
              <a:gd name="connsiteX8" fmla="*/ 0 w 1030808"/>
              <a:gd name="connsiteY8" fmla="*/ 352028 h 712068"/>
              <a:gd name="connsiteX0" fmla="*/ 0 w 1030808"/>
              <a:gd name="connsiteY0" fmla="*/ 352028 h 712068"/>
              <a:gd name="connsiteX1" fmla="*/ 0 w 1030808"/>
              <a:gd name="connsiteY1" fmla="*/ 712068 h 712068"/>
              <a:gd name="connsiteX2" fmla="*/ 1030808 w 1030808"/>
              <a:gd name="connsiteY2" fmla="*/ 698500 h 712068"/>
              <a:gd name="connsiteX3" fmla="*/ 1008112 w 1030808"/>
              <a:gd name="connsiteY3" fmla="*/ 352028 h 712068"/>
              <a:gd name="connsiteX4" fmla="*/ 648072 w 1030808"/>
              <a:gd name="connsiteY4" fmla="*/ 352028 h 712068"/>
              <a:gd name="connsiteX5" fmla="*/ 611708 w 1030808"/>
              <a:gd name="connsiteY5" fmla="*/ 0 h 712068"/>
              <a:gd name="connsiteX6" fmla="*/ 357708 w 1030808"/>
              <a:gd name="connsiteY6" fmla="*/ 0 h 712068"/>
              <a:gd name="connsiteX7" fmla="*/ 357708 w 1030808"/>
              <a:gd name="connsiteY7" fmla="*/ 355600 h 712068"/>
              <a:gd name="connsiteX8" fmla="*/ 0 w 1030808"/>
              <a:gd name="connsiteY8" fmla="*/ 352028 h 712068"/>
              <a:gd name="connsiteX0" fmla="*/ 0 w 1030808"/>
              <a:gd name="connsiteY0" fmla="*/ 360040 h 720080"/>
              <a:gd name="connsiteX1" fmla="*/ 0 w 1030808"/>
              <a:gd name="connsiteY1" fmla="*/ 720080 h 720080"/>
              <a:gd name="connsiteX2" fmla="*/ 1030808 w 1030808"/>
              <a:gd name="connsiteY2" fmla="*/ 706512 h 720080"/>
              <a:gd name="connsiteX3" fmla="*/ 1008112 w 1030808"/>
              <a:gd name="connsiteY3" fmla="*/ 360040 h 720080"/>
              <a:gd name="connsiteX4" fmla="*/ 648072 w 1030808"/>
              <a:gd name="connsiteY4" fmla="*/ 360040 h 720080"/>
              <a:gd name="connsiteX5" fmla="*/ 648072 w 1030808"/>
              <a:gd name="connsiteY5" fmla="*/ 0 h 720080"/>
              <a:gd name="connsiteX6" fmla="*/ 357708 w 1030808"/>
              <a:gd name="connsiteY6" fmla="*/ 8012 h 720080"/>
              <a:gd name="connsiteX7" fmla="*/ 357708 w 1030808"/>
              <a:gd name="connsiteY7" fmla="*/ 363612 h 720080"/>
              <a:gd name="connsiteX8" fmla="*/ 0 w 1030808"/>
              <a:gd name="connsiteY8" fmla="*/ 360040 h 720080"/>
              <a:gd name="connsiteX0" fmla="*/ 0 w 1008112"/>
              <a:gd name="connsiteY0" fmla="*/ 360040 h 720080"/>
              <a:gd name="connsiteX1" fmla="*/ 0 w 1008112"/>
              <a:gd name="connsiteY1" fmla="*/ 720080 h 720080"/>
              <a:gd name="connsiteX2" fmla="*/ 1008112 w 1008112"/>
              <a:gd name="connsiteY2" fmla="*/ 720080 h 720080"/>
              <a:gd name="connsiteX3" fmla="*/ 1008112 w 1008112"/>
              <a:gd name="connsiteY3" fmla="*/ 360040 h 720080"/>
              <a:gd name="connsiteX4" fmla="*/ 648072 w 1008112"/>
              <a:gd name="connsiteY4" fmla="*/ 360040 h 720080"/>
              <a:gd name="connsiteX5" fmla="*/ 648072 w 1008112"/>
              <a:gd name="connsiteY5" fmla="*/ 0 h 720080"/>
              <a:gd name="connsiteX6" fmla="*/ 357708 w 1008112"/>
              <a:gd name="connsiteY6" fmla="*/ 8012 h 720080"/>
              <a:gd name="connsiteX7" fmla="*/ 357708 w 1008112"/>
              <a:gd name="connsiteY7" fmla="*/ 363612 h 720080"/>
              <a:gd name="connsiteX8" fmla="*/ 0 w 1008112"/>
              <a:gd name="connsiteY8" fmla="*/ 360040 h 720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08112" h="720080">
                <a:moveTo>
                  <a:pt x="0" y="360040"/>
                </a:moveTo>
                <a:lnTo>
                  <a:pt x="0" y="720080"/>
                </a:lnTo>
                <a:lnTo>
                  <a:pt x="1008112" y="720080"/>
                </a:lnTo>
                <a:lnTo>
                  <a:pt x="1008112" y="360040"/>
                </a:lnTo>
                <a:lnTo>
                  <a:pt x="648072" y="360040"/>
                </a:lnTo>
                <a:lnTo>
                  <a:pt x="648072" y="0"/>
                </a:lnTo>
                <a:lnTo>
                  <a:pt x="357708" y="8012"/>
                </a:lnTo>
                <a:lnTo>
                  <a:pt x="357708" y="363612"/>
                </a:lnTo>
                <a:lnTo>
                  <a:pt x="0" y="360040"/>
                </a:lnTo>
                <a:close/>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s-ES"/>
          </a:p>
        </p:txBody>
      </p:sp>
    </p:spTree>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Marcador de contenido 1">
            <a:extLst>
              <a:ext uri="{FF2B5EF4-FFF2-40B4-BE49-F238E27FC236}">
                <a16:creationId xmlns:a16="http://schemas.microsoft.com/office/drawing/2014/main" id="{8BCDDA16-FC18-44B0-B3BF-FB91F0A8D525}"/>
              </a:ext>
            </a:extLst>
          </p:cNvPr>
          <p:cNvGraphicFramePr>
            <a:graphicFrameLocks noGrp="1"/>
          </p:cNvGraphicFramePr>
          <p:nvPr>
            <p:ph idx="1"/>
          </p:nvPr>
        </p:nvGraphicFramePr>
        <p:xfrm>
          <a:off x="2043113" y="1585914"/>
          <a:ext cx="8445375" cy="46513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Flecha curvada hacia arriba 2">
            <a:extLst>
              <a:ext uri="{FF2B5EF4-FFF2-40B4-BE49-F238E27FC236}">
                <a16:creationId xmlns:a16="http://schemas.microsoft.com/office/drawing/2014/main" id="{EAFD6A97-3BB1-4512-AB58-440F78507FFB}"/>
              </a:ext>
            </a:extLst>
          </p:cNvPr>
          <p:cNvSpPr/>
          <p:nvPr/>
        </p:nvSpPr>
        <p:spPr>
          <a:xfrm>
            <a:off x="4224338" y="3933825"/>
            <a:ext cx="1008062" cy="431800"/>
          </a:xfrm>
          <a:prstGeom prst="curvedUpArrow">
            <a:avLst/>
          </a:prstGeom>
          <a:solidFill>
            <a:schemeClr val="accent2">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MX">
              <a:solidFill>
                <a:schemeClr val="tx1"/>
              </a:solidFill>
            </a:endParaRPr>
          </a:p>
        </p:txBody>
      </p:sp>
      <p:sp>
        <p:nvSpPr>
          <p:cNvPr id="4" name="Flecha curvada hacia abajo 3">
            <a:extLst>
              <a:ext uri="{FF2B5EF4-FFF2-40B4-BE49-F238E27FC236}">
                <a16:creationId xmlns:a16="http://schemas.microsoft.com/office/drawing/2014/main" id="{9257F0DF-1B43-4E81-90E8-19F19CC97EC2}"/>
              </a:ext>
            </a:extLst>
          </p:cNvPr>
          <p:cNvSpPr/>
          <p:nvPr/>
        </p:nvSpPr>
        <p:spPr>
          <a:xfrm>
            <a:off x="7248526" y="1989138"/>
            <a:ext cx="1008063" cy="431800"/>
          </a:xfrm>
          <a:prstGeom prst="curvedDownArrow">
            <a:avLst/>
          </a:prstGeom>
          <a:solidFill>
            <a:schemeClr val="accent2">
              <a:lumMod val="60000"/>
              <a:lumOff val="4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MX">
              <a:solidFill>
                <a:schemeClr val="tx1"/>
              </a:solidFill>
            </a:endParaRPr>
          </a:p>
        </p:txBody>
      </p:sp>
    </p:spTree>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Marcador de contenido 1">
            <a:extLst>
              <a:ext uri="{FF2B5EF4-FFF2-40B4-BE49-F238E27FC236}">
                <a16:creationId xmlns:a16="http://schemas.microsoft.com/office/drawing/2014/main" id="{CA9180D4-16F1-4EEF-A3CA-72AB15A7A926}"/>
              </a:ext>
            </a:extLst>
          </p:cNvPr>
          <p:cNvGraphicFramePr>
            <a:graphicFrameLocks noGrp="1"/>
          </p:cNvGraphicFramePr>
          <p:nvPr>
            <p:ph idx="1"/>
          </p:nvPr>
        </p:nvGraphicFramePr>
        <p:xfrm>
          <a:off x="2043113" y="1628801"/>
          <a:ext cx="8229600" cy="40020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2 Marcador de contenido">
            <a:extLst>
              <a:ext uri="{FF2B5EF4-FFF2-40B4-BE49-F238E27FC236}">
                <a16:creationId xmlns:a16="http://schemas.microsoft.com/office/drawing/2014/main" id="{0D667309-D755-4B6B-B30A-15AD66FB93D9}"/>
              </a:ext>
            </a:extLst>
          </p:cNvPr>
          <p:cNvSpPr>
            <a:spLocks noGrp="1"/>
          </p:cNvSpPr>
          <p:nvPr>
            <p:ph idx="1"/>
          </p:nvPr>
        </p:nvSpPr>
        <p:spPr>
          <a:xfrm>
            <a:off x="2043113" y="981075"/>
            <a:ext cx="8229600" cy="3455988"/>
          </a:xfrm>
        </p:spPr>
        <p:txBody>
          <a:bodyPr/>
          <a:lstStyle/>
          <a:p>
            <a:pPr eaLnBrk="1" hangingPunct="1"/>
            <a:r>
              <a:rPr lang="es-MX" altLang="es-MX" b="1"/>
              <a:t>Características de un vector</a:t>
            </a:r>
          </a:p>
          <a:p>
            <a:pPr eaLnBrk="1" hangingPunct="1">
              <a:buFont typeface="Arial" panose="020B0604020202020204" pitchFamily="34" charset="0"/>
              <a:buNone/>
            </a:pPr>
            <a:endParaRPr lang="es-MX" altLang="es-MX" b="1"/>
          </a:p>
          <a:p>
            <a:pPr lvl="1" algn="just" eaLnBrk="1" hangingPunct="1"/>
            <a:r>
              <a:rPr lang="es-MX" altLang="es-MX" b="1"/>
              <a:t>Cantidad vectorial o vector: </a:t>
            </a:r>
          </a:p>
          <a:p>
            <a:pPr lvl="2" algn="just" eaLnBrk="1" hangingPunct="1"/>
            <a:r>
              <a:rPr lang="es-MX" altLang="es-MX" sz="2100"/>
              <a:t>Una cantidad vectorial o vector es aquella que tiene</a:t>
            </a:r>
          </a:p>
          <a:p>
            <a:pPr lvl="3" algn="just" eaLnBrk="1" hangingPunct="1"/>
            <a:r>
              <a:rPr lang="es-MX" altLang="es-MX"/>
              <a:t> magnitud o tamaño, </a:t>
            </a:r>
          </a:p>
          <a:p>
            <a:pPr lvl="3" algn="just" eaLnBrk="1" hangingPunct="1"/>
            <a:r>
              <a:rPr lang="es-MX" altLang="es-MX"/>
              <a:t>dirección u orientación y sentido positivo (+) o negativo (-) y </a:t>
            </a:r>
          </a:p>
          <a:p>
            <a:pPr lvl="2" algn="just" eaLnBrk="1" hangingPunct="1"/>
            <a:r>
              <a:rPr lang="es-MX" altLang="es-MX" sz="2100"/>
              <a:t>Ejemplos:1) 350 Newtons, a 30° al norte del este (esto es, nos movemos 30° hacia el norte desde el este)</a:t>
            </a:r>
          </a:p>
        </p:txBody>
      </p:sp>
      <p:pic>
        <p:nvPicPr>
          <p:cNvPr id="41988" name="3 Imagen" descr="vect3.jpg">
            <a:extLst>
              <a:ext uri="{FF2B5EF4-FFF2-40B4-BE49-F238E27FC236}">
                <a16:creationId xmlns:a16="http://schemas.microsoft.com/office/drawing/2014/main" id="{032EB21E-3919-446B-A567-4B0408018C7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049838" y="4722814"/>
            <a:ext cx="5149850" cy="2090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3 Título">
            <a:extLst>
              <a:ext uri="{FF2B5EF4-FFF2-40B4-BE49-F238E27FC236}">
                <a16:creationId xmlns:a16="http://schemas.microsoft.com/office/drawing/2014/main" id="{4DA93125-848D-47C7-8257-289D4D875F8E}"/>
              </a:ext>
            </a:extLst>
          </p:cNvPr>
          <p:cNvSpPr>
            <a:spLocks noGrp="1"/>
          </p:cNvSpPr>
          <p:nvPr>
            <p:ph type="title"/>
          </p:nvPr>
        </p:nvSpPr>
        <p:spPr/>
        <p:txBody>
          <a:bodyPr/>
          <a:lstStyle/>
          <a:p>
            <a:pPr eaLnBrk="1" hangingPunct="1"/>
            <a:r>
              <a:rPr lang="es-ES" altLang="es-MX" sz="3200" b="1"/>
              <a:t>Representación de rasgos y patrones</a:t>
            </a:r>
          </a:p>
        </p:txBody>
      </p:sp>
      <p:sp>
        <p:nvSpPr>
          <p:cNvPr id="43011" name="Rectangle 3">
            <a:extLst>
              <a:ext uri="{FF2B5EF4-FFF2-40B4-BE49-F238E27FC236}">
                <a16:creationId xmlns:a16="http://schemas.microsoft.com/office/drawing/2014/main" id="{A3F29FC9-137B-4AA2-ACD2-33CAC236A21C}"/>
              </a:ext>
            </a:extLst>
          </p:cNvPr>
          <p:cNvSpPr>
            <a:spLocks noGrp="1" noChangeArrowheads="1"/>
          </p:cNvSpPr>
          <p:nvPr>
            <p:ph idx="1"/>
          </p:nvPr>
        </p:nvSpPr>
        <p:spPr>
          <a:xfrm>
            <a:off x="2498725" y="1771651"/>
            <a:ext cx="7773988" cy="4537075"/>
          </a:xfrm>
        </p:spPr>
        <p:txBody>
          <a:bodyPr/>
          <a:lstStyle/>
          <a:p>
            <a:pPr eaLnBrk="1" hangingPunct="1">
              <a:buFontTx/>
              <a:buChar char="-"/>
            </a:pPr>
            <a:r>
              <a:rPr lang="es-ES" altLang="es-MX" sz="2400">
                <a:solidFill>
                  <a:srgbClr val="000000"/>
                </a:solidFill>
                <a:cs typeface="Times New Roman" panose="02020603050405020304" pitchFamily="18" charset="0"/>
              </a:rPr>
              <a:t>Consideremos lo siguiente:</a:t>
            </a:r>
          </a:p>
          <a:p>
            <a:pPr lvl="1" eaLnBrk="1" hangingPunct="1">
              <a:buFontTx/>
              <a:buChar char="-"/>
            </a:pPr>
            <a:r>
              <a:rPr lang="es-ES" altLang="es-MX" sz="2000">
                <a:solidFill>
                  <a:srgbClr val="000000"/>
                </a:solidFill>
                <a:cs typeface="Times New Roman" panose="02020603050405020304" pitchFamily="18" charset="0"/>
              </a:rPr>
              <a:t>un universo de objetos admisibles M</a:t>
            </a:r>
          </a:p>
          <a:p>
            <a:pPr lvl="1" eaLnBrk="1" hangingPunct="1">
              <a:buFontTx/>
              <a:buChar char="-"/>
            </a:pPr>
            <a:r>
              <a:rPr lang="es-ES" altLang="es-MX" sz="2000">
                <a:solidFill>
                  <a:srgbClr val="000000"/>
                </a:solidFill>
                <a:cs typeface="Times New Roman" panose="02020603050405020304" pitchFamily="18" charset="0"/>
              </a:rPr>
              <a:t>Con K1, K2 ,…, Kr  subconjuntos propios, donde Ki </a:t>
            </a:r>
            <a:r>
              <a:rPr lang="es-ES" altLang="es-MX" sz="2000">
                <a:solidFill>
                  <a:srgbClr val="000000"/>
                </a:solidFill>
                <a:cs typeface="Times New Roman" panose="02020603050405020304" pitchFamily="18" charset="0"/>
                <a:sym typeface="Symbol" panose="05050102010706020507" pitchFamily="18" charset="2"/>
              </a:rPr>
              <a:t> </a:t>
            </a:r>
            <a:r>
              <a:rPr lang="es-ES" altLang="es-MX" sz="2000">
                <a:solidFill>
                  <a:srgbClr val="000000"/>
                </a:solidFill>
                <a:cs typeface="Times New Roman" panose="02020603050405020304" pitchFamily="18" charset="0"/>
              </a:rPr>
              <a:t>M</a:t>
            </a:r>
          </a:p>
          <a:p>
            <a:pPr lvl="1" eaLnBrk="1" hangingPunct="1">
              <a:buFontTx/>
              <a:buChar char="-"/>
            </a:pPr>
            <a:r>
              <a:rPr lang="es-PE" altLang="es-MX" sz="2000">
                <a:solidFill>
                  <a:srgbClr val="000000"/>
                </a:solidFill>
                <a:cs typeface="Times New Roman" panose="02020603050405020304" pitchFamily="18" charset="0"/>
              </a:rPr>
              <a:t>R = { X1, X2, …, XN } Conjunto de rasgos ó características que describen a los objetos (descriptor)</a:t>
            </a:r>
          </a:p>
          <a:p>
            <a:pPr lvl="1" eaLnBrk="1" hangingPunct="1">
              <a:buFontTx/>
              <a:buChar char="-"/>
            </a:pPr>
            <a:r>
              <a:rPr lang="es-PE" altLang="es-MX" sz="2000">
                <a:solidFill>
                  <a:srgbClr val="000000"/>
                </a:solidFill>
                <a:cs typeface="Times New Roman" panose="02020603050405020304" pitchFamily="18" charset="0"/>
              </a:rPr>
              <a:t>Cada rasgo posee un conjunto de valores admisibles, incluyendo ausencia de información</a:t>
            </a:r>
          </a:p>
          <a:p>
            <a:pPr lvl="2" eaLnBrk="1" hangingPunct="1">
              <a:buFontTx/>
              <a:buChar char="-"/>
            </a:pPr>
            <a:r>
              <a:rPr lang="es-PE" altLang="es-MX">
                <a:solidFill>
                  <a:srgbClr val="000000"/>
                </a:solidFill>
                <a:cs typeface="Times New Roman" panose="02020603050405020304" pitchFamily="18" charset="0"/>
              </a:rPr>
              <a:t>Ejemplo:</a:t>
            </a:r>
          </a:p>
          <a:p>
            <a:pPr lvl="3" eaLnBrk="1" hangingPunct="1">
              <a:buFontTx/>
              <a:buNone/>
            </a:pPr>
            <a:r>
              <a:rPr lang="es-PE" altLang="es-MX">
                <a:solidFill>
                  <a:srgbClr val="000000"/>
                </a:solidFill>
                <a:cs typeface="Times New Roman" panose="02020603050405020304" pitchFamily="18" charset="0"/>
              </a:rPr>
              <a:t>R = { color, área, forma }</a:t>
            </a:r>
          </a:p>
          <a:p>
            <a:pPr lvl="4" eaLnBrk="1" hangingPunct="1">
              <a:buFontTx/>
              <a:buNone/>
            </a:pPr>
            <a:r>
              <a:rPr lang="es-PE" altLang="es-MX">
                <a:solidFill>
                  <a:srgbClr val="000000"/>
                </a:solidFill>
                <a:cs typeface="Times New Roman" panose="02020603050405020304" pitchFamily="18" charset="0"/>
              </a:rPr>
              <a:t>	color = {rojo, verde, azul }</a:t>
            </a:r>
          </a:p>
          <a:p>
            <a:pPr lvl="4" eaLnBrk="1" hangingPunct="1">
              <a:buFontTx/>
              <a:buNone/>
            </a:pPr>
            <a:r>
              <a:rPr lang="es-PE" altLang="es-MX">
                <a:solidFill>
                  <a:srgbClr val="000000"/>
                </a:solidFill>
                <a:cs typeface="Times New Roman" panose="02020603050405020304" pitchFamily="18" charset="0"/>
              </a:rPr>
              <a:t>	área = número real</a:t>
            </a:r>
          </a:p>
          <a:p>
            <a:pPr lvl="4" eaLnBrk="1" hangingPunct="1">
              <a:buFontTx/>
              <a:buNone/>
            </a:pPr>
            <a:r>
              <a:rPr lang="es-PE" altLang="es-MX">
                <a:solidFill>
                  <a:srgbClr val="000000"/>
                </a:solidFill>
                <a:cs typeface="Times New Roman" panose="02020603050405020304" pitchFamily="18" charset="0"/>
              </a:rPr>
              <a:t>	forma = { convexa, no convexa }</a:t>
            </a:r>
          </a:p>
        </p:txBody>
      </p:sp>
    </p:spTree>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1 Título">
            <a:extLst>
              <a:ext uri="{FF2B5EF4-FFF2-40B4-BE49-F238E27FC236}">
                <a16:creationId xmlns:a16="http://schemas.microsoft.com/office/drawing/2014/main" id="{920A8594-EEC2-4F47-A8C5-62DE60D24ED8}"/>
              </a:ext>
            </a:extLst>
          </p:cNvPr>
          <p:cNvSpPr>
            <a:spLocks noGrp="1"/>
          </p:cNvSpPr>
          <p:nvPr>
            <p:ph type="title"/>
          </p:nvPr>
        </p:nvSpPr>
        <p:spPr>
          <a:xfrm>
            <a:off x="1631950" y="557213"/>
            <a:ext cx="8567738" cy="639762"/>
          </a:xfrm>
        </p:spPr>
        <p:txBody>
          <a:bodyPr/>
          <a:lstStyle/>
          <a:p>
            <a:pPr eaLnBrk="1" hangingPunct="1"/>
            <a:r>
              <a:rPr lang="es-ES" altLang="es-MX" sz="2400" b="1"/>
              <a:t>Repaso…</a:t>
            </a:r>
            <a:endParaRPr lang="es-MX" altLang="es-MX" sz="2400" b="1"/>
          </a:p>
        </p:txBody>
      </p:sp>
      <p:graphicFrame>
        <p:nvGraphicFramePr>
          <p:cNvPr id="2" name="Marcador de contenido 1">
            <a:extLst>
              <a:ext uri="{FF2B5EF4-FFF2-40B4-BE49-F238E27FC236}">
                <a16:creationId xmlns:a16="http://schemas.microsoft.com/office/drawing/2014/main" id="{C8013991-3989-4E05-AA7B-412F1730EA16}"/>
              </a:ext>
            </a:extLst>
          </p:cNvPr>
          <p:cNvGraphicFramePr>
            <a:graphicFrameLocks noGrp="1"/>
          </p:cNvGraphicFramePr>
          <p:nvPr>
            <p:ph idx="1"/>
          </p:nvPr>
        </p:nvGraphicFramePr>
        <p:xfrm>
          <a:off x="2891708" y="1412776"/>
          <a:ext cx="7200031" cy="49025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1 Título">
            <a:extLst>
              <a:ext uri="{FF2B5EF4-FFF2-40B4-BE49-F238E27FC236}">
                <a16:creationId xmlns:a16="http://schemas.microsoft.com/office/drawing/2014/main" id="{D0402782-97FA-45FD-9267-787A41BEC5D5}"/>
              </a:ext>
            </a:extLst>
          </p:cNvPr>
          <p:cNvSpPr txBox="1">
            <a:spLocks/>
          </p:cNvSpPr>
          <p:nvPr/>
        </p:nvSpPr>
        <p:spPr bwMode="auto">
          <a:xfrm>
            <a:off x="1524000" y="4221163"/>
            <a:ext cx="8567738" cy="63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ormAutofit/>
          </a:bodyPr>
          <a:lstStyle>
            <a:lvl1pPr algn="l" defTabSz="685800" rtl="0" fontAlgn="base">
              <a:lnSpc>
                <a:spcPct val="90000"/>
              </a:lnSpc>
              <a:spcBef>
                <a:spcPct val="0"/>
              </a:spcBef>
              <a:spcAft>
                <a:spcPct val="0"/>
              </a:spcAft>
              <a:defRPr sz="3300" kern="1200">
                <a:solidFill>
                  <a:schemeClr val="tx1"/>
                </a:solidFill>
                <a:latin typeface="+mj-lt"/>
                <a:ea typeface="+mj-ea"/>
                <a:cs typeface="+mj-cs"/>
              </a:defRPr>
            </a:lvl1pPr>
            <a:lvl2pPr algn="l" defTabSz="685800" rtl="0" fontAlgn="base">
              <a:lnSpc>
                <a:spcPct val="90000"/>
              </a:lnSpc>
              <a:spcBef>
                <a:spcPct val="0"/>
              </a:spcBef>
              <a:spcAft>
                <a:spcPct val="0"/>
              </a:spcAft>
              <a:defRPr sz="3300">
                <a:solidFill>
                  <a:schemeClr val="tx1"/>
                </a:solidFill>
                <a:latin typeface="Calibri Light" panose="020F0302020204030204" pitchFamily="34" charset="0"/>
              </a:defRPr>
            </a:lvl2pPr>
            <a:lvl3pPr algn="l" defTabSz="685800" rtl="0" fontAlgn="base">
              <a:lnSpc>
                <a:spcPct val="90000"/>
              </a:lnSpc>
              <a:spcBef>
                <a:spcPct val="0"/>
              </a:spcBef>
              <a:spcAft>
                <a:spcPct val="0"/>
              </a:spcAft>
              <a:defRPr sz="3300">
                <a:solidFill>
                  <a:schemeClr val="tx1"/>
                </a:solidFill>
                <a:latin typeface="Calibri Light" panose="020F0302020204030204" pitchFamily="34" charset="0"/>
              </a:defRPr>
            </a:lvl3pPr>
            <a:lvl4pPr algn="l" defTabSz="685800" rtl="0" fontAlgn="base">
              <a:lnSpc>
                <a:spcPct val="90000"/>
              </a:lnSpc>
              <a:spcBef>
                <a:spcPct val="0"/>
              </a:spcBef>
              <a:spcAft>
                <a:spcPct val="0"/>
              </a:spcAft>
              <a:defRPr sz="3300">
                <a:solidFill>
                  <a:schemeClr val="tx1"/>
                </a:solidFill>
                <a:latin typeface="Calibri Light" panose="020F0302020204030204" pitchFamily="34" charset="0"/>
              </a:defRPr>
            </a:lvl4pPr>
            <a:lvl5pPr algn="l" defTabSz="685800" rtl="0" fontAlgn="base">
              <a:lnSpc>
                <a:spcPct val="90000"/>
              </a:lnSpc>
              <a:spcBef>
                <a:spcPct val="0"/>
              </a:spcBef>
              <a:spcAft>
                <a:spcPct val="0"/>
              </a:spcAft>
              <a:defRPr sz="3300">
                <a:solidFill>
                  <a:schemeClr val="tx1"/>
                </a:solidFill>
                <a:latin typeface="Calibri Light" panose="020F0302020204030204" pitchFamily="34" charset="0"/>
              </a:defRPr>
            </a:lvl5pPr>
            <a:lvl6pPr marL="457200" algn="l" defTabSz="685800" rtl="0" fontAlgn="base">
              <a:lnSpc>
                <a:spcPct val="90000"/>
              </a:lnSpc>
              <a:spcBef>
                <a:spcPct val="0"/>
              </a:spcBef>
              <a:spcAft>
                <a:spcPct val="0"/>
              </a:spcAft>
              <a:defRPr sz="3300">
                <a:solidFill>
                  <a:schemeClr val="tx1"/>
                </a:solidFill>
                <a:latin typeface="Calibri Light" panose="020F0302020204030204" pitchFamily="34" charset="0"/>
              </a:defRPr>
            </a:lvl6pPr>
            <a:lvl7pPr marL="914400" algn="l" defTabSz="685800" rtl="0" fontAlgn="base">
              <a:lnSpc>
                <a:spcPct val="90000"/>
              </a:lnSpc>
              <a:spcBef>
                <a:spcPct val="0"/>
              </a:spcBef>
              <a:spcAft>
                <a:spcPct val="0"/>
              </a:spcAft>
              <a:defRPr sz="3300">
                <a:solidFill>
                  <a:schemeClr val="tx1"/>
                </a:solidFill>
                <a:latin typeface="Calibri Light" panose="020F0302020204030204" pitchFamily="34" charset="0"/>
              </a:defRPr>
            </a:lvl7pPr>
            <a:lvl8pPr marL="1371600" algn="l" defTabSz="685800" rtl="0" fontAlgn="base">
              <a:lnSpc>
                <a:spcPct val="90000"/>
              </a:lnSpc>
              <a:spcBef>
                <a:spcPct val="0"/>
              </a:spcBef>
              <a:spcAft>
                <a:spcPct val="0"/>
              </a:spcAft>
              <a:defRPr sz="3300">
                <a:solidFill>
                  <a:schemeClr val="tx1"/>
                </a:solidFill>
                <a:latin typeface="Calibri Light" panose="020F0302020204030204" pitchFamily="34" charset="0"/>
              </a:defRPr>
            </a:lvl8pPr>
            <a:lvl9pPr marL="1828800" algn="l" defTabSz="685800" rtl="0" fontAlgn="base">
              <a:lnSpc>
                <a:spcPct val="90000"/>
              </a:lnSpc>
              <a:spcBef>
                <a:spcPct val="0"/>
              </a:spcBef>
              <a:spcAft>
                <a:spcPct val="0"/>
              </a:spcAft>
              <a:defRPr sz="3300">
                <a:solidFill>
                  <a:schemeClr val="tx1"/>
                </a:solidFill>
                <a:latin typeface="Calibri Light" panose="020F0302020204030204" pitchFamily="34" charset="0"/>
              </a:defRPr>
            </a:lvl9pPr>
          </a:lstStyle>
          <a:p>
            <a:pPr marL="0" lvl="1" defTabSz="914400" fontAlgn="auto">
              <a:lnSpc>
                <a:spcPct val="100000"/>
              </a:lnSpc>
              <a:spcBef>
                <a:spcPts val="0"/>
              </a:spcBef>
              <a:spcAft>
                <a:spcPts val="0"/>
              </a:spcAft>
              <a:defRPr/>
            </a:pPr>
            <a:endParaRPr lang="es-ES" sz="2400" b="1" dirty="0">
              <a:solidFill>
                <a:sysClr val="windowText" lastClr="000000"/>
              </a:solidFill>
              <a:latin typeface="+mj-lt"/>
              <a:ea typeface="+mj-ea"/>
              <a:cs typeface="+mj-cs"/>
            </a:endParaRPr>
          </a:p>
        </p:txBody>
      </p:sp>
      <p:sp>
        <p:nvSpPr>
          <p:cNvPr id="44038" name="2 Marcador de contenido">
            <a:extLst>
              <a:ext uri="{FF2B5EF4-FFF2-40B4-BE49-F238E27FC236}">
                <a16:creationId xmlns:a16="http://schemas.microsoft.com/office/drawing/2014/main" id="{78E87614-430C-41A5-AA2C-D330BE4E8735}"/>
              </a:ext>
            </a:extLst>
          </p:cNvPr>
          <p:cNvSpPr txBox="1">
            <a:spLocks/>
          </p:cNvSpPr>
          <p:nvPr/>
        </p:nvSpPr>
        <p:spPr bwMode="auto">
          <a:xfrm>
            <a:off x="4144963" y="6308725"/>
            <a:ext cx="6500812"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171450" indent="-171450" defTabSz="685800">
              <a:lnSpc>
                <a:spcPct val="90000"/>
              </a:lnSpc>
              <a:spcBef>
                <a:spcPts val="750"/>
              </a:spcBef>
              <a:buFont typeface="Arial" panose="020B0604020202020204" pitchFamily="34" charset="0"/>
              <a:buChar char="•"/>
              <a:defRPr sz="2100">
                <a:solidFill>
                  <a:schemeClr val="tx1"/>
                </a:solidFill>
                <a:latin typeface="Calibri" panose="020F0502020204030204" pitchFamily="34" charset="0"/>
              </a:defRPr>
            </a:lvl1pPr>
            <a:lvl2pPr marL="514350" indent="-171450" defTabSz="685800">
              <a:lnSpc>
                <a:spcPct val="90000"/>
              </a:lnSpc>
              <a:spcBef>
                <a:spcPts val="375"/>
              </a:spcBef>
              <a:buFont typeface="Arial" panose="020B0604020202020204" pitchFamily="34" charset="0"/>
              <a:buChar char="•"/>
              <a:defRPr>
                <a:solidFill>
                  <a:schemeClr val="tx1"/>
                </a:solidFill>
                <a:latin typeface="Calibri" panose="020F0502020204030204" pitchFamily="34" charset="0"/>
              </a:defRPr>
            </a:lvl2pPr>
            <a:lvl3pPr marL="857250" indent="-171450" defTabSz="685800">
              <a:lnSpc>
                <a:spcPct val="90000"/>
              </a:lnSpc>
              <a:spcBef>
                <a:spcPts val="375"/>
              </a:spcBef>
              <a:buFont typeface="Arial" panose="020B0604020202020204" pitchFamily="34" charset="0"/>
              <a:buChar char="•"/>
              <a:defRPr sz="1500">
                <a:solidFill>
                  <a:schemeClr val="tx1"/>
                </a:solidFill>
                <a:latin typeface="Calibri" panose="020F0502020204030204" pitchFamily="34" charset="0"/>
              </a:defRPr>
            </a:lvl3pPr>
            <a:lvl4pPr marL="1200150" indent="-171450" defTabSz="6858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4pPr>
            <a:lvl5pPr marL="1543050" indent="-171450" defTabSz="6858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5pPr>
            <a:lvl6pPr marL="2000250" indent="-17145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6pPr>
            <a:lvl7pPr marL="2457450" indent="-17145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7pPr>
            <a:lvl8pPr marL="2914650" indent="-17145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8pPr>
            <a:lvl9pPr marL="3371850" indent="-17145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9pPr>
          </a:lstStyle>
          <a:p>
            <a:pPr algn="just" eaLnBrk="1" hangingPunct="1">
              <a:buFont typeface="Arial" panose="020B0604020202020204" pitchFamily="34" charset="0"/>
              <a:buNone/>
            </a:pPr>
            <a:r>
              <a:rPr lang="es-ES" altLang="es-MX" sz="1800"/>
              <a:t> </a:t>
            </a:r>
            <a:r>
              <a:rPr lang="es-ES" altLang="es-MX" sz="1200"/>
              <a:t>Donde cada componente x</a:t>
            </a:r>
            <a:r>
              <a:rPr lang="es-ES" altLang="es-MX" sz="1200" baseline="-25000"/>
              <a:t>i</a:t>
            </a:r>
            <a:r>
              <a:rPr lang="es-ES" altLang="es-MX" sz="1200"/>
              <a:t> representa el i-ésimo descriptor, y </a:t>
            </a:r>
            <a:r>
              <a:rPr lang="es-ES" altLang="es-MX" sz="1200" i="1"/>
              <a:t>n</a:t>
            </a:r>
            <a:r>
              <a:rPr lang="es-ES" altLang="es-MX" sz="1200"/>
              <a:t> es el número de descriptores.</a:t>
            </a:r>
            <a:endParaRPr lang="es-ES" altLang="es-MX" sz="1100" baseline="-25000"/>
          </a:p>
        </p:txBody>
      </p:sp>
    </p:spTree>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a:extLst>
              <a:ext uri="{FF2B5EF4-FFF2-40B4-BE49-F238E27FC236}">
                <a16:creationId xmlns:a16="http://schemas.microsoft.com/office/drawing/2014/main" id="{F6E9B191-9196-45EB-BC6A-10C3398C0BF7}"/>
              </a:ext>
            </a:extLst>
          </p:cNvPr>
          <p:cNvSpPr>
            <a:spLocks noGrp="1" noChangeArrowheads="1"/>
          </p:cNvSpPr>
          <p:nvPr>
            <p:ph type="title"/>
          </p:nvPr>
        </p:nvSpPr>
        <p:spPr>
          <a:xfrm>
            <a:off x="2209800" y="1339851"/>
            <a:ext cx="7772400" cy="587375"/>
          </a:xfrm>
        </p:spPr>
        <p:txBody>
          <a:bodyPr/>
          <a:lstStyle/>
          <a:p>
            <a:pPr eaLnBrk="1" hangingPunct="1"/>
            <a:r>
              <a:rPr lang="es-ES_tradnl" altLang="es-MX" sz="3200" b="1"/>
              <a:t>Punto de Vista Formal:</a:t>
            </a:r>
            <a:endParaRPr lang="es-PE" altLang="es-MX" sz="3200" b="1"/>
          </a:p>
        </p:txBody>
      </p:sp>
      <p:sp>
        <p:nvSpPr>
          <p:cNvPr id="46083" name="Rectangle 3">
            <a:extLst>
              <a:ext uri="{FF2B5EF4-FFF2-40B4-BE49-F238E27FC236}">
                <a16:creationId xmlns:a16="http://schemas.microsoft.com/office/drawing/2014/main" id="{AAF36C60-8BA7-4D84-BAAC-EE13FA150FEA}"/>
              </a:ext>
            </a:extLst>
          </p:cNvPr>
          <p:cNvSpPr>
            <a:spLocks noGrp="1" noChangeArrowheads="1"/>
          </p:cNvSpPr>
          <p:nvPr>
            <p:ph idx="1"/>
          </p:nvPr>
        </p:nvSpPr>
        <p:spPr>
          <a:xfrm>
            <a:off x="2208214" y="2274889"/>
            <a:ext cx="7773987" cy="4033837"/>
          </a:xfrm>
          <a:solidFill>
            <a:schemeClr val="accent6">
              <a:lumMod val="40000"/>
              <a:lumOff val="60000"/>
            </a:schemeClr>
          </a:solidFill>
        </p:spPr>
        <p:txBody>
          <a:bodyPr rtlCol="0">
            <a:normAutofit/>
          </a:bodyPr>
          <a:lstStyle/>
          <a:p>
            <a:pPr eaLnBrk="1" hangingPunct="1">
              <a:buFontTx/>
              <a:buNone/>
              <a:defRPr/>
            </a:pPr>
            <a:r>
              <a:rPr lang="es-ES" altLang="es-MX" dirty="0">
                <a:solidFill>
                  <a:srgbClr val="000000"/>
                </a:solidFill>
                <a:cs typeface="Times New Roman" panose="02020603050405020304" pitchFamily="18" charset="0"/>
              </a:rPr>
              <a:t>- La descripción estándar de un objeto o Patrón es un n-</a:t>
            </a:r>
            <a:r>
              <a:rPr lang="es-ES" altLang="es-MX" dirty="0" err="1">
                <a:solidFill>
                  <a:srgbClr val="000000"/>
                </a:solidFill>
                <a:cs typeface="Times New Roman" panose="02020603050405020304" pitchFamily="18" charset="0"/>
              </a:rPr>
              <a:t>uplo</a:t>
            </a:r>
            <a:r>
              <a:rPr lang="es-ES" altLang="es-MX" dirty="0">
                <a:solidFill>
                  <a:srgbClr val="000000"/>
                </a:solidFill>
                <a:cs typeface="Times New Roman" panose="02020603050405020304" pitchFamily="18" charset="0"/>
              </a:rPr>
              <a:t>:</a:t>
            </a:r>
          </a:p>
          <a:p>
            <a:pPr algn="ctr" eaLnBrk="1" hangingPunct="1">
              <a:buFontTx/>
              <a:buNone/>
              <a:defRPr/>
            </a:pPr>
            <a:r>
              <a:rPr lang="es-ES" altLang="es-MX" dirty="0">
                <a:solidFill>
                  <a:srgbClr val="000000"/>
                </a:solidFill>
                <a:cs typeface="Times New Roman" panose="02020603050405020304" pitchFamily="18" charset="0"/>
              </a:rPr>
              <a:t>  Pi</a:t>
            </a:r>
            <a:r>
              <a:rPr lang="es-ES" altLang="es-MX" sz="2400" b="1" i="1" dirty="0">
                <a:solidFill>
                  <a:srgbClr val="000000"/>
                </a:solidFill>
                <a:cs typeface="Times New Roman" panose="02020603050405020304" pitchFamily="18" charset="0"/>
              </a:rPr>
              <a:t> = ( X</a:t>
            </a:r>
            <a:r>
              <a:rPr lang="es-ES" altLang="es-MX" sz="2400" b="1" i="1" baseline="-25000" dirty="0">
                <a:solidFill>
                  <a:srgbClr val="000000"/>
                </a:solidFill>
                <a:cs typeface="Times New Roman" panose="02020603050405020304" pitchFamily="18" charset="0"/>
              </a:rPr>
              <a:t>1</a:t>
            </a:r>
            <a:r>
              <a:rPr lang="es-ES" altLang="es-MX" sz="2400" b="1" i="1" dirty="0">
                <a:solidFill>
                  <a:srgbClr val="000000"/>
                </a:solidFill>
                <a:cs typeface="Times New Roman" panose="02020603050405020304" pitchFamily="18" charset="0"/>
              </a:rPr>
              <a:t>(O), X</a:t>
            </a:r>
            <a:r>
              <a:rPr lang="es-ES" altLang="es-MX" sz="2400" b="1" i="1" baseline="-25000" dirty="0">
                <a:solidFill>
                  <a:srgbClr val="000000"/>
                </a:solidFill>
                <a:cs typeface="Times New Roman" panose="02020603050405020304" pitchFamily="18" charset="0"/>
              </a:rPr>
              <a:t>2</a:t>
            </a:r>
            <a:r>
              <a:rPr lang="es-ES" altLang="es-MX" sz="2400" b="1" i="1" dirty="0">
                <a:solidFill>
                  <a:srgbClr val="000000"/>
                </a:solidFill>
                <a:cs typeface="Times New Roman" panose="02020603050405020304" pitchFamily="18" charset="0"/>
              </a:rPr>
              <a:t>(O), … </a:t>
            </a:r>
            <a:r>
              <a:rPr lang="es-ES" altLang="es-MX" sz="2400" b="1" i="1" dirty="0" err="1">
                <a:solidFill>
                  <a:srgbClr val="000000"/>
                </a:solidFill>
                <a:cs typeface="Times New Roman" panose="02020603050405020304" pitchFamily="18" charset="0"/>
              </a:rPr>
              <a:t>X</a:t>
            </a:r>
            <a:r>
              <a:rPr lang="es-ES" altLang="es-MX" sz="2400" b="1" i="1" baseline="-25000" dirty="0" err="1">
                <a:solidFill>
                  <a:srgbClr val="000000"/>
                </a:solidFill>
                <a:cs typeface="Times New Roman" panose="02020603050405020304" pitchFamily="18" charset="0"/>
              </a:rPr>
              <a:t>n</a:t>
            </a:r>
            <a:r>
              <a:rPr lang="es-ES" altLang="es-MX" sz="2400" b="1" i="1" dirty="0">
                <a:solidFill>
                  <a:srgbClr val="000000"/>
                </a:solidFill>
                <a:cs typeface="Times New Roman" panose="02020603050405020304" pitchFamily="18" charset="0"/>
              </a:rPr>
              <a:t>(O) )</a:t>
            </a:r>
            <a:endParaRPr lang="es-ES" altLang="es-MX" b="1" i="1" dirty="0">
              <a:solidFill>
                <a:srgbClr val="000000"/>
              </a:solidFill>
              <a:cs typeface="Times New Roman" panose="02020603050405020304" pitchFamily="18" charset="0"/>
            </a:endParaRPr>
          </a:p>
          <a:p>
            <a:pPr eaLnBrk="1" hangingPunct="1">
              <a:buFontTx/>
              <a:buNone/>
              <a:defRPr/>
            </a:pPr>
            <a:endParaRPr lang="es-PE" altLang="es-MX" dirty="0">
              <a:solidFill>
                <a:srgbClr val="000000"/>
              </a:solidFill>
              <a:cs typeface="Times New Roman" panose="02020603050405020304" pitchFamily="18" charset="0"/>
            </a:endParaRPr>
          </a:p>
          <a:p>
            <a:pPr algn="just" eaLnBrk="1" hangingPunct="1">
              <a:buFontTx/>
              <a:buNone/>
              <a:defRPr/>
            </a:pPr>
            <a:r>
              <a:rPr lang="es-PE" altLang="es-MX" dirty="0">
                <a:solidFill>
                  <a:srgbClr val="000000"/>
                </a:solidFill>
                <a:cs typeface="Times New Roman" panose="02020603050405020304" pitchFamily="18" charset="0"/>
              </a:rPr>
              <a:t> - La descripción es completa si todos los valores de los rasgos son conocidos.</a:t>
            </a:r>
          </a:p>
          <a:p>
            <a:pPr lvl="2" eaLnBrk="1" hangingPunct="1">
              <a:buFontTx/>
              <a:buNone/>
              <a:defRPr/>
            </a:pPr>
            <a:r>
              <a:rPr lang="es-PE" altLang="es-MX" sz="2800" dirty="0" err="1">
                <a:solidFill>
                  <a:srgbClr val="000000"/>
                </a:solidFill>
                <a:cs typeface="Times New Roman" panose="02020603050405020304" pitchFamily="18" charset="0"/>
              </a:rPr>
              <a:t>Ej</a:t>
            </a:r>
            <a:r>
              <a:rPr lang="es-PE" altLang="es-MX" sz="2800" dirty="0">
                <a:solidFill>
                  <a:srgbClr val="000000"/>
                </a:solidFill>
                <a:cs typeface="Times New Roman" panose="02020603050405020304" pitchFamily="18" charset="0"/>
              </a:rPr>
              <a:t>:</a:t>
            </a:r>
          </a:p>
          <a:p>
            <a:pPr lvl="2" eaLnBrk="1" hangingPunct="1">
              <a:buFontTx/>
              <a:buNone/>
              <a:defRPr/>
            </a:pPr>
            <a:r>
              <a:rPr lang="es-PE" altLang="es-MX" sz="2800" b="1" i="1" dirty="0">
                <a:solidFill>
                  <a:srgbClr val="000000"/>
                </a:solidFill>
                <a:cs typeface="Times New Roman" panose="02020603050405020304" pitchFamily="18" charset="0"/>
              </a:rPr>
              <a:t>P1= ( verde, 23.5, convexo )</a:t>
            </a:r>
          </a:p>
          <a:p>
            <a:pPr eaLnBrk="1" hangingPunct="1">
              <a:buFontTx/>
              <a:buNone/>
              <a:defRPr/>
            </a:pPr>
            <a:endParaRPr lang="es-PE" altLang="es-MX" dirty="0">
              <a:solidFill>
                <a:srgbClr val="000000"/>
              </a:solidFill>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a:extLst>
              <a:ext uri="{FF2B5EF4-FFF2-40B4-BE49-F238E27FC236}">
                <a16:creationId xmlns:a16="http://schemas.microsoft.com/office/drawing/2014/main" id="{D17E77E8-CF7C-4B90-8E1D-EB27730DBA53}"/>
              </a:ext>
            </a:extLst>
          </p:cNvPr>
          <p:cNvSpPr>
            <a:spLocks noGrp="1" noChangeArrowheads="1"/>
          </p:cNvSpPr>
          <p:nvPr>
            <p:ph type="title"/>
          </p:nvPr>
        </p:nvSpPr>
        <p:spPr>
          <a:xfrm>
            <a:off x="2063750" y="908051"/>
            <a:ext cx="7772400" cy="587375"/>
          </a:xfrm>
        </p:spPr>
        <p:txBody>
          <a:bodyPr/>
          <a:lstStyle/>
          <a:p>
            <a:pPr eaLnBrk="1" hangingPunct="1"/>
            <a:r>
              <a:rPr lang="es-ES_tradnl" altLang="es-MX" sz="2800" b="1"/>
              <a:t>Ejemplo:</a:t>
            </a:r>
            <a:endParaRPr lang="es-PE" altLang="es-MX" sz="2800" b="1"/>
          </a:p>
        </p:txBody>
      </p:sp>
      <p:sp>
        <p:nvSpPr>
          <p:cNvPr id="46083" name="Rectangle 3">
            <a:extLst>
              <a:ext uri="{FF2B5EF4-FFF2-40B4-BE49-F238E27FC236}">
                <a16:creationId xmlns:a16="http://schemas.microsoft.com/office/drawing/2014/main" id="{1AF85F68-051D-4077-9117-1519F40FFC2D}"/>
              </a:ext>
            </a:extLst>
          </p:cNvPr>
          <p:cNvSpPr>
            <a:spLocks noGrp="1" noChangeArrowheads="1"/>
          </p:cNvSpPr>
          <p:nvPr>
            <p:ph idx="1"/>
          </p:nvPr>
        </p:nvSpPr>
        <p:spPr>
          <a:xfrm>
            <a:off x="2135189" y="1628776"/>
            <a:ext cx="7991475" cy="1439863"/>
          </a:xfrm>
        </p:spPr>
        <p:txBody>
          <a:bodyPr/>
          <a:lstStyle/>
          <a:p>
            <a:pPr eaLnBrk="1" hangingPunct="1"/>
            <a:r>
              <a:rPr lang="es-PE" altLang="es-MX" sz="2400">
                <a:solidFill>
                  <a:srgbClr val="000000"/>
                </a:solidFill>
                <a:cs typeface="Times New Roman" panose="02020603050405020304" pitchFamily="18" charset="0"/>
              </a:rPr>
              <a:t>Supongamos que tenemos 5 clases (A,B,C,D,E) (r=5) y los siguientes patrones con sus rasgos, y sabemos, a priori, a que clase pertenece cada patrón:</a:t>
            </a:r>
          </a:p>
        </p:txBody>
      </p:sp>
      <p:graphicFrame>
        <p:nvGraphicFramePr>
          <p:cNvPr id="7" name="6 Tabla">
            <a:extLst>
              <a:ext uri="{FF2B5EF4-FFF2-40B4-BE49-F238E27FC236}">
                <a16:creationId xmlns:a16="http://schemas.microsoft.com/office/drawing/2014/main" id="{7D67E614-298D-4B2A-AA8A-7DE290D3F037}"/>
              </a:ext>
            </a:extLst>
          </p:cNvPr>
          <p:cNvGraphicFramePr>
            <a:graphicFrameLocks noGrp="1"/>
          </p:cNvGraphicFramePr>
          <p:nvPr/>
        </p:nvGraphicFramePr>
        <p:xfrm>
          <a:off x="4008438" y="2965450"/>
          <a:ext cx="4322762" cy="3416298"/>
        </p:xfrm>
        <a:graphic>
          <a:graphicData uri="http://schemas.openxmlformats.org/drawingml/2006/table">
            <a:tbl>
              <a:tblPr/>
              <a:tblGrid>
                <a:gridCol w="3214740">
                  <a:extLst>
                    <a:ext uri="{9D8B030D-6E8A-4147-A177-3AD203B41FA5}">
                      <a16:colId xmlns:a16="http://schemas.microsoft.com/office/drawing/2014/main" val="20000"/>
                    </a:ext>
                  </a:extLst>
                </a:gridCol>
                <a:gridCol w="1108022">
                  <a:extLst>
                    <a:ext uri="{9D8B030D-6E8A-4147-A177-3AD203B41FA5}">
                      <a16:colId xmlns:a16="http://schemas.microsoft.com/office/drawing/2014/main" val="20001"/>
                    </a:ext>
                  </a:extLst>
                </a:gridCol>
              </a:tblGrid>
              <a:tr h="436123">
                <a:tc>
                  <a:txBody>
                    <a:bodyPr/>
                    <a:lstStyle/>
                    <a:p>
                      <a:pPr algn="l" rtl="0" fontAlgn="b"/>
                      <a:r>
                        <a:rPr lang="es-ES" sz="2400" b="0" i="0" u="none" strike="noStrike" dirty="0">
                          <a:solidFill>
                            <a:srgbClr val="000000"/>
                          </a:solidFill>
                          <a:latin typeface="Arial"/>
                        </a:rPr>
                        <a:t>Patrón</a:t>
                      </a:r>
                    </a:p>
                  </a:txBody>
                  <a:tcPr marL="9525" marR="9525" marT="9527" marB="0" anchor="b">
                    <a:lnL>
                      <a:noFill/>
                    </a:lnL>
                    <a:lnR>
                      <a:noFill/>
                    </a:lnR>
                    <a:lnT>
                      <a:noFill/>
                    </a:lnT>
                    <a:lnB>
                      <a:noFill/>
                    </a:lnB>
                    <a:solidFill>
                      <a:srgbClr val="00B050"/>
                    </a:solidFill>
                  </a:tcPr>
                </a:tc>
                <a:tc>
                  <a:txBody>
                    <a:bodyPr/>
                    <a:lstStyle/>
                    <a:p>
                      <a:pPr algn="l" rtl="0" fontAlgn="b"/>
                      <a:r>
                        <a:rPr lang="es-ES" sz="2400" b="0" i="0" u="none" strike="noStrike" dirty="0">
                          <a:solidFill>
                            <a:srgbClr val="000000"/>
                          </a:solidFill>
                          <a:latin typeface="Arial"/>
                        </a:rPr>
                        <a:t>Clase</a:t>
                      </a:r>
                    </a:p>
                  </a:txBody>
                  <a:tcPr marL="9525" marR="9525" marT="9527" marB="0" anchor="b">
                    <a:lnL>
                      <a:noFill/>
                    </a:lnL>
                    <a:lnR>
                      <a:noFill/>
                    </a:lnR>
                    <a:lnT>
                      <a:noFill/>
                    </a:lnT>
                    <a:lnB>
                      <a:noFill/>
                    </a:lnB>
                    <a:solidFill>
                      <a:srgbClr val="00B050"/>
                    </a:solidFill>
                  </a:tcPr>
                </a:tc>
                <a:extLst>
                  <a:ext uri="{0D108BD9-81ED-4DB2-BD59-A6C34878D82A}">
                    <a16:rowId xmlns:a16="http://schemas.microsoft.com/office/drawing/2014/main" val="10000"/>
                  </a:ext>
                </a:extLst>
              </a:tr>
              <a:tr h="363436">
                <a:tc>
                  <a:txBody>
                    <a:bodyPr/>
                    <a:lstStyle/>
                    <a:p>
                      <a:pPr algn="l" fontAlgn="b"/>
                      <a:r>
                        <a:rPr lang="es-ES" sz="2000" b="0" i="0" u="none" strike="noStrike" dirty="0">
                          <a:solidFill>
                            <a:srgbClr val="000000"/>
                          </a:solidFill>
                          <a:latin typeface="Calibri"/>
                        </a:rPr>
                        <a:t>P1 = (rojo,4.2,convexo)</a:t>
                      </a:r>
                    </a:p>
                  </a:txBody>
                  <a:tcPr marL="9525" marR="9525" marT="9527" marB="0" anchor="b">
                    <a:lnL>
                      <a:noFill/>
                    </a:lnL>
                    <a:lnR>
                      <a:noFill/>
                    </a:lnR>
                    <a:lnT>
                      <a:noFill/>
                    </a:lnT>
                    <a:lnB>
                      <a:noFill/>
                    </a:lnB>
                    <a:solidFill>
                      <a:schemeClr val="bg1">
                        <a:lumMod val="85000"/>
                      </a:schemeClr>
                    </a:solidFill>
                  </a:tcPr>
                </a:tc>
                <a:tc>
                  <a:txBody>
                    <a:bodyPr/>
                    <a:lstStyle/>
                    <a:p>
                      <a:pPr algn="l" fontAlgn="b"/>
                      <a:r>
                        <a:rPr lang="es-ES" sz="2000" b="0" i="0" u="none" strike="noStrike">
                          <a:solidFill>
                            <a:srgbClr val="000000"/>
                          </a:solidFill>
                          <a:latin typeface="Calibri"/>
                        </a:rPr>
                        <a:t>Clase A</a:t>
                      </a:r>
                    </a:p>
                  </a:txBody>
                  <a:tcPr marL="9525" marR="9525" marT="9527" marB="0" anchor="b">
                    <a:lnL>
                      <a:noFill/>
                    </a:lnL>
                    <a:lnR>
                      <a:noFill/>
                    </a:lnR>
                    <a:lnT>
                      <a:noFill/>
                    </a:lnT>
                    <a:lnB>
                      <a:noFill/>
                    </a:lnB>
                    <a:solidFill>
                      <a:schemeClr val="bg1">
                        <a:lumMod val="85000"/>
                      </a:schemeClr>
                    </a:solidFill>
                  </a:tcPr>
                </a:tc>
                <a:extLst>
                  <a:ext uri="{0D108BD9-81ED-4DB2-BD59-A6C34878D82A}">
                    <a16:rowId xmlns:a16="http://schemas.microsoft.com/office/drawing/2014/main" val="10001"/>
                  </a:ext>
                </a:extLst>
              </a:tr>
              <a:tr h="436123">
                <a:tc>
                  <a:txBody>
                    <a:bodyPr/>
                    <a:lstStyle/>
                    <a:p>
                      <a:pPr algn="l" fontAlgn="b"/>
                      <a:r>
                        <a:rPr lang="es-ES" sz="2000" b="0" i="0" u="none" strike="noStrike" dirty="0">
                          <a:solidFill>
                            <a:srgbClr val="000000"/>
                          </a:solidFill>
                          <a:latin typeface="Calibri"/>
                        </a:rPr>
                        <a:t>P2 = (verde,3.5,convexo)</a:t>
                      </a:r>
                    </a:p>
                  </a:txBody>
                  <a:tcPr marL="9525" marR="9525" marT="9527" marB="0" anchor="b">
                    <a:lnL>
                      <a:noFill/>
                    </a:lnL>
                    <a:lnR>
                      <a:noFill/>
                    </a:lnR>
                    <a:lnT>
                      <a:noFill/>
                    </a:lnT>
                    <a:lnB>
                      <a:noFill/>
                    </a:lnB>
                    <a:solidFill>
                      <a:schemeClr val="bg1">
                        <a:lumMod val="85000"/>
                      </a:schemeClr>
                    </a:solidFill>
                  </a:tcPr>
                </a:tc>
                <a:tc>
                  <a:txBody>
                    <a:bodyPr/>
                    <a:lstStyle/>
                    <a:p>
                      <a:pPr algn="l" fontAlgn="b"/>
                      <a:r>
                        <a:rPr lang="es-ES" sz="2000" b="0" i="0" u="none" strike="noStrike">
                          <a:solidFill>
                            <a:srgbClr val="000000"/>
                          </a:solidFill>
                          <a:latin typeface="Calibri"/>
                        </a:rPr>
                        <a:t>Clase A</a:t>
                      </a:r>
                    </a:p>
                  </a:txBody>
                  <a:tcPr marL="9525" marR="9525" marT="9527" marB="0" anchor="b">
                    <a:lnL>
                      <a:noFill/>
                    </a:lnL>
                    <a:lnR>
                      <a:noFill/>
                    </a:lnR>
                    <a:lnT>
                      <a:noFill/>
                    </a:lnT>
                    <a:lnB>
                      <a:noFill/>
                    </a:lnB>
                    <a:solidFill>
                      <a:schemeClr val="bg1">
                        <a:lumMod val="85000"/>
                      </a:schemeClr>
                    </a:solidFill>
                  </a:tcPr>
                </a:tc>
                <a:extLst>
                  <a:ext uri="{0D108BD9-81ED-4DB2-BD59-A6C34878D82A}">
                    <a16:rowId xmlns:a16="http://schemas.microsoft.com/office/drawing/2014/main" val="10002"/>
                  </a:ext>
                </a:extLst>
              </a:tr>
              <a:tr h="363436">
                <a:tc>
                  <a:txBody>
                    <a:bodyPr/>
                    <a:lstStyle/>
                    <a:p>
                      <a:pPr algn="l" fontAlgn="b"/>
                      <a:r>
                        <a:rPr lang="es-ES" sz="2000" b="0" i="0" u="none" strike="noStrike" dirty="0">
                          <a:solidFill>
                            <a:srgbClr val="000000"/>
                          </a:solidFill>
                          <a:latin typeface="Calibri"/>
                        </a:rPr>
                        <a:t>P3 = (rojo, 2, no convexo)</a:t>
                      </a:r>
                    </a:p>
                  </a:txBody>
                  <a:tcPr marL="9525" marR="9525" marT="9527" marB="0" anchor="b">
                    <a:lnL>
                      <a:noFill/>
                    </a:lnL>
                    <a:lnR>
                      <a:noFill/>
                    </a:lnR>
                    <a:lnT>
                      <a:noFill/>
                    </a:lnT>
                    <a:lnB>
                      <a:noFill/>
                    </a:lnB>
                    <a:solidFill>
                      <a:schemeClr val="bg1">
                        <a:lumMod val="85000"/>
                      </a:schemeClr>
                    </a:solidFill>
                  </a:tcPr>
                </a:tc>
                <a:tc>
                  <a:txBody>
                    <a:bodyPr/>
                    <a:lstStyle/>
                    <a:p>
                      <a:pPr algn="l" fontAlgn="b"/>
                      <a:r>
                        <a:rPr lang="es-ES" sz="2000" b="0" i="0" u="none" strike="noStrike" dirty="0">
                          <a:solidFill>
                            <a:srgbClr val="000000"/>
                          </a:solidFill>
                          <a:latin typeface="Calibri"/>
                        </a:rPr>
                        <a:t>Clase B</a:t>
                      </a:r>
                    </a:p>
                  </a:txBody>
                  <a:tcPr marL="9525" marR="9525" marT="9527" marB="0" anchor="b">
                    <a:lnL>
                      <a:noFill/>
                    </a:lnL>
                    <a:lnR>
                      <a:noFill/>
                    </a:lnR>
                    <a:lnT>
                      <a:noFill/>
                    </a:lnT>
                    <a:lnB>
                      <a:noFill/>
                    </a:lnB>
                    <a:solidFill>
                      <a:schemeClr val="bg1">
                        <a:lumMod val="85000"/>
                      </a:schemeClr>
                    </a:solidFill>
                  </a:tcPr>
                </a:tc>
                <a:extLst>
                  <a:ext uri="{0D108BD9-81ED-4DB2-BD59-A6C34878D82A}">
                    <a16:rowId xmlns:a16="http://schemas.microsoft.com/office/drawing/2014/main" val="10003"/>
                  </a:ext>
                </a:extLst>
              </a:tr>
              <a:tr h="363436">
                <a:tc>
                  <a:txBody>
                    <a:bodyPr/>
                    <a:lstStyle/>
                    <a:p>
                      <a:pPr algn="l" fontAlgn="b"/>
                      <a:r>
                        <a:rPr lang="pt-BR" sz="2000" b="0" i="0" u="none" strike="noStrike">
                          <a:solidFill>
                            <a:srgbClr val="000000"/>
                          </a:solidFill>
                          <a:latin typeface="Calibri"/>
                        </a:rPr>
                        <a:t>P4 = (verde, 1.3, no convexo)   </a:t>
                      </a:r>
                    </a:p>
                  </a:txBody>
                  <a:tcPr marL="9525" marR="9525" marT="9527" marB="0" anchor="b">
                    <a:lnL>
                      <a:noFill/>
                    </a:lnL>
                    <a:lnR>
                      <a:noFill/>
                    </a:lnR>
                    <a:lnT>
                      <a:noFill/>
                    </a:lnT>
                    <a:lnB>
                      <a:noFill/>
                    </a:lnB>
                    <a:solidFill>
                      <a:schemeClr val="bg1">
                        <a:lumMod val="85000"/>
                      </a:schemeClr>
                    </a:solidFill>
                  </a:tcPr>
                </a:tc>
                <a:tc>
                  <a:txBody>
                    <a:bodyPr/>
                    <a:lstStyle/>
                    <a:p>
                      <a:pPr algn="l" fontAlgn="b"/>
                      <a:r>
                        <a:rPr lang="es-ES" sz="2000" b="0" i="0" u="none" strike="noStrike" dirty="0">
                          <a:solidFill>
                            <a:srgbClr val="000000"/>
                          </a:solidFill>
                          <a:latin typeface="Calibri"/>
                        </a:rPr>
                        <a:t>Clase B</a:t>
                      </a:r>
                    </a:p>
                  </a:txBody>
                  <a:tcPr marL="9525" marR="9525" marT="9527" marB="0" anchor="b">
                    <a:lnL>
                      <a:noFill/>
                    </a:lnL>
                    <a:lnR>
                      <a:noFill/>
                    </a:lnR>
                    <a:lnT>
                      <a:noFill/>
                    </a:lnT>
                    <a:lnB>
                      <a:noFill/>
                    </a:lnB>
                    <a:solidFill>
                      <a:schemeClr val="bg1">
                        <a:lumMod val="85000"/>
                      </a:schemeClr>
                    </a:solidFill>
                  </a:tcPr>
                </a:tc>
                <a:extLst>
                  <a:ext uri="{0D108BD9-81ED-4DB2-BD59-A6C34878D82A}">
                    <a16:rowId xmlns:a16="http://schemas.microsoft.com/office/drawing/2014/main" val="10004"/>
                  </a:ext>
                </a:extLst>
              </a:tr>
              <a:tr h="363436">
                <a:tc>
                  <a:txBody>
                    <a:bodyPr/>
                    <a:lstStyle/>
                    <a:p>
                      <a:pPr algn="l" fontAlgn="b"/>
                      <a:r>
                        <a:rPr lang="es-ES" sz="2000" b="0" i="0" u="none" strike="noStrike">
                          <a:solidFill>
                            <a:srgbClr val="000000"/>
                          </a:solidFill>
                          <a:latin typeface="Calibri"/>
                        </a:rPr>
                        <a:t>P5 = (rojo, 6.9, convexo)</a:t>
                      </a:r>
                    </a:p>
                  </a:txBody>
                  <a:tcPr marL="9525" marR="9525" marT="9527" marB="0" anchor="b">
                    <a:lnL>
                      <a:noFill/>
                    </a:lnL>
                    <a:lnR>
                      <a:noFill/>
                    </a:lnR>
                    <a:lnT>
                      <a:noFill/>
                    </a:lnT>
                    <a:lnB>
                      <a:noFill/>
                    </a:lnB>
                    <a:solidFill>
                      <a:schemeClr val="bg1">
                        <a:lumMod val="85000"/>
                      </a:schemeClr>
                    </a:solidFill>
                  </a:tcPr>
                </a:tc>
                <a:tc>
                  <a:txBody>
                    <a:bodyPr/>
                    <a:lstStyle/>
                    <a:p>
                      <a:pPr algn="l" fontAlgn="b"/>
                      <a:r>
                        <a:rPr lang="es-ES" sz="2000" b="0" i="0" u="none" strike="noStrike" dirty="0">
                          <a:solidFill>
                            <a:srgbClr val="000000"/>
                          </a:solidFill>
                          <a:latin typeface="Calibri"/>
                        </a:rPr>
                        <a:t>Clase C</a:t>
                      </a:r>
                    </a:p>
                  </a:txBody>
                  <a:tcPr marL="9525" marR="9525" marT="9527" marB="0" anchor="b">
                    <a:lnL>
                      <a:noFill/>
                    </a:lnL>
                    <a:lnR>
                      <a:noFill/>
                    </a:lnR>
                    <a:lnT>
                      <a:noFill/>
                    </a:lnT>
                    <a:lnB>
                      <a:noFill/>
                    </a:lnB>
                    <a:solidFill>
                      <a:schemeClr val="bg1">
                        <a:lumMod val="85000"/>
                      </a:schemeClr>
                    </a:solidFill>
                  </a:tcPr>
                </a:tc>
                <a:extLst>
                  <a:ext uri="{0D108BD9-81ED-4DB2-BD59-A6C34878D82A}">
                    <a16:rowId xmlns:a16="http://schemas.microsoft.com/office/drawing/2014/main" val="10005"/>
                  </a:ext>
                </a:extLst>
              </a:tr>
              <a:tr h="363436">
                <a:tc>
                  <a:txBody>
                    <a:bodyPr/>
                    <a:lstStyle/>
                    <a:p>
                      <a:pPr algn="l" fontAlgn="b"/>
                      <a:r>
                        <a:rPr lang="pt-BR" sz="2000" b="0" i="0" u="none" strike="noStrike">
                          <a:solidFill>
                            <a:srgbClr val="000000"/>
                          </a:solidFill>
                          <a:latin typeface="Calibri"/>
                        </a:rPr>
                        <a:t>P6 = (verde, 8, no convexo)</a:t>
                      </a:r>
                    </a:p>
                  </a:txBody>
                  <a:tcPr marL="9525" marR="9525" marT="9527" marB="0" anchor="b">
                    <a:lnL>
                      <a:noFill/>
                    </a:lnL>
                    <a:lnR>
                      <a:noFill/>
                    </a:lnR>
                    <a:lnT>
                      <a:noFill/>
                    </a:lnT>
                    <a:lnB>
                      <a:noFill/>
                    </a:lnB>
                    <a:solidFill>
                      <a:schemeClr val="bg1">
                        <a:lumMod val="85000"/>
                      </a:schemeClr>
                    </a:solidFill>
                  </a:tcPr>
                </a:tc>
                <a:tc>
                  <a:txBody>
                    <a:bodyPr/>
                    <a:lstStyle/>
                    <a:p>
                      <a:pPr algn="l" fontAlgn="b"/>
                      <a:r>
                        <a:rPr lang="es-ES" sz="2000" b="0" i="0" u="none" strike="noStrike" dirty="0">
                          <a:solidFill>
                            <a:srgbClr val="000000"/>
                          </a:solidFill>
                          <a:latin typeface="Calibri"/>
                        </a:rPr>
                        <a:t>Clase C</a:t>
                      </a:r>
                    </a:p>
                  </a:txBody>
                  <a:tcPr marL="9525" marR="9525" marT="9527" marB="0" anchor="b">
                    <a:lnL>
                      <a:noFill/>
                    </a:lnL>
                    <a:lnR>
                      <a:noFill/>
                    </a:lnR>
                    <a:lnT>
                      <a:noFill/>
                    </a:lnT>
                    <a:lnB>
                      <a:noFill/>
                    </a:lnB>
                    <a:solidFill>
                      <a:schemeClr val="bg1">
                        <a:lumMod val="85000"/>
                      </a:schemeClr>
                    </a:solidFill>
                  </a:tcPr>
                </a:tc>
                <a:extLst>
                  <a:ext uri="{0D108BD9-81ED-4DB2-BD59-A6C34878D82A}">
                    <a16:rowId xmlns:a16="http://schemas.microsoft.com/office/drawing/2014/main" val="10006"/>
                  </a:ext>
                </a:extLst>
              </a:tr>
              <a:tr h="363436">
                <a:tc>
                  <a:txBody>
                    <a:bodyPr/>
                    <a:lstStyle/>
                    <a:p>
                      <a:pPr algn="l" fontAlgn="b"/>
                      <a:r>
                        <a:rPr lang="es-ES" sz="2000" b="0" i="0" u="none" strike="noStrike">
                          <a:solidFill>
                            <a:srgbClr val="000000"/>
                          </a:solidFill>
                          <a:latin typeface="Calibri"/>
                        </a:rPr>
                        <a:t>P7 = (azul,10, convexo)</a:t>
                      </a:r>
                    </a:p>
                  </a:txBody>
                  <a:tcPr marL="9525" marR="9525" marT="9527" marB="0" anchor="b">
                    <a:lnL>
                      <a:noFill/>
                    </a:lnL>
                    <a:lnR>
                      <a:noFill/>
                    </a:lnR>
                    <a:lnT>
                      <a:noFill/>
                    </a:lnT>
                    <a:lnB>
                      <a:noFill/>
                    </a:lnB>
                    <a:solidFill>
                      <a:schemeClr val="bg1">
                        <a:lumMod val="85000"/>
                      </a:schemeClr>
                    </a:solidFill>
                  </a:tcPr>
                </a:tc>
                <a:tc>
                  <a:txBody>
                    <a:bodyPr/>
                    <a:lstStyle/>
                    <a:p>
                      <a:pPr algn="l" fontAlgn="b"/>
                      <a:r>
                        <a:rPr lang="es-ES" sz="2000" b="0" i="0" u="none" strike="noStrike" dirty="0">
                          <a:solidFill>
                            <a:srgbClr val="000000"/>
                          </a:solidFill>
                          <a:latin typeface="Calibri"/>
                        </a:rPr>
                        <a:t>Clase D</a:t>
                      </a:r>
                    </a:p>
                  </a:txBody>
                  <a:tcPr marL="9525" marR="9525" marT="9527" marB="0" anchor="b">
                    <a:lnL>
                      <a:noFill/>
                    </a:lnL>
                    <a:lnR>
                      <a:noFill/>
                    </a:lnR>
                    <a:lnT>
                      <a:noFill/>
                    </a:lnT>
                    <a:lnB>
                      <a:noFill/>
                    </a:lnB>
                    <a:solidFill>
                      <a:schemeClr val="bg1">
                        <a:lumMod val="85000"/>
                      </a:schemeClr>
                    </a:solidFill>
                  </a:tcPr>
                </a:tc>
                <a:extLst>
                  <a:ext uri="{0D108BD9-81ED-4DB2-BD59-A6C34878D82A}">
                    <a16:rowId xmlns:a16="http://schemas.microsoft.com/office/drawing/2014/main" val="10007"/>
                  </a:ext>
                </a:extLst>
              </a:tr>
              <a:tr h="363436">
                <a:tc>
                  <a:txBody>
                    <a:bodyPr/>
                    <a:lstStyle/>
                    <a:p>
                      <a:pPr algn="l" fontAlgn="b"/>
                      <a:r>
                        <a:rPr lang="es-ES" sz="2000" b="0" i="0" u="none" strike="noStrike">
                          <a:solidFill>
                            <a:srgbClr val="000000"/>
                          </a:solidFill>
                          <a:latin typeface="Calibri"/>
                        </a:rPr>
                        <a:t>P8 = (azul, 9, no convexo)</a:t>
                      </a:r>
                    </a:p>
                  </a:txBody>
                  <a:tcPr marL="9525" marR="9525" marT="9527" marB="0" anchor="b">
                    <a:lnL>
                      <a:noFill/>
                    </a:lnL>
                    <a:lnR>
                      <a:noFill/>
                    </a:lnR>
                    <a:lnT>
                      <a:noFill/>
                    </a:lnT>
                    <a:lnB>
                      <a:noFill/>
                    </a:lnB>
                    <a:solidFill>
                      <a:schemeClr val="bg1">
                        <a:lumMod val="85000"/>
                      </a:schemeClr>
                    </a:solidFill>
                  </a:tcPr>
                </a:tc>
                <a:tc>
                  <a:txBody>
                    <a:bodyPr/>
                    <a:lstStyle/>
                    <a:p>
                      <a:pPr algn="l" fontAlgn="b"/>
                      <a:r>
                        <a:rPr lang="es-ES" sz="2000" b="0" i="0" u="none" strike="noStrike" dirty="0">
                          <a:solidFill>
                            <a:srgbClr val="000000"/>
                          </a:solidFill>
                          <a:latin typeface="Calibri"/>
                        </a:rPr>
                        <a:t>Clase E</a:t>
                      </a:r>
                    </a:p>
                  </a:txBody>
                  <a:tcPr marL="9525" marR="9525" marT="9527" marB="0" anchor="b">
                    <a:lnL>
                      <a:noFill/>
                    </a:lnL>
                    <a:lnR>
                      <a:noFill/>
                    </a:lnR>
                    <a:lnT>
                      <a:noFill/>
                    </a:lnT>
                    <a:lnB>
                      <a:noFill/>
                    </a:lnB>
                    <a:solidFill>
                      <a:schemeClr val="bg1">
                        <a:lumMod val="85000"/>
                      </a:schemeClr>
                    </a:solidFill>
                  </a:tcPr>
                </a:tc>
                <a:extLst>
                  <a:ext uri="{0D108BD9-81ED-4DB2-BD59-A6C34878D82A}">
                    <a16:rowId xmlns:a16="http://schemas.microsoft.com/office/drawing/2014/main" val="10008"/>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a 2">
            <a:extLst>
              <a:ext uri="{FF2B5EF4-FFF2-40B4-BE49-F238E27FC236}">
                <a16:creationId xmlns:a16="http://schemas.microsoft.com/office/drawing/2014/main" id="{74C4BF13-2D09-4B3C-8E3E-F0732B2EF4D9}"/>
              </a:ext>
            </a:extLst>
          </p:cNvPr>
          <p:cNvGraphicFramePr>
            <a:graphicFrameLocks noGrp="1"/>
          </p:cNvGraphicFramePr>
          <p:nvPr/>
        </p:nvGraphicFramePr>
        <p:xfrm>
          <a:off x="0" y="0"/>
          <a:ext cx="12192000" cy="6187440"/>
        </p:xfrm>
        <a:graphic>
          <a:graphicData uri="http://schemas.openxmlformats.org/drawingml/2006/table">
            <a:tbl>
              <a:tblPr firstRow="1" bandRow="1">
                <a:tableStyleId>{E8B1032C-EA38-4F05-BA0D-38AFFFC7BED3}</a:tableStyleId>
              </a:tblPr>
              <a:tblGrid>
                <a:gridCol w="2599509">
                  <a:extLst>
                    <a:ext uri="{9D8B030D-6E8A-4147-A177-3AD203B41FA5}">
                      <a16:colId xmlns:a16="http://schemas.microsoft.com/office/drawing/2014/main" val="2337918524"/>
                    </a:ext>
                  </a:extLst>
                </a:gridCol>
                <a:gridCol w="9592491">
                  <a:extLst>
                    <a:ext uri="{9D8B030D-6E8A-4147-A177-3AD203B41FA5}">
                      <a16:colId xmlns:a16="http://schemas.microsoft.com/office/drawing/2014/main" val="783210709"/>
                    </a:ext>
                  </a:extLst>
                </a:gridCol>
              </a:tblGrid>
              <a:tr h="334808">
                <a:tc gridSpan="2">
                  <a:txBody>
                    <a:bodyPr/>
                    <a:lstStyle/>
                    <a:p>
                      <a:pPr algn="ctr"/>
                      <a:r>
                        <a:rPr lang="es-MX" sz="1600" b="0" dirty="0">
                          <a:solidFill>
                            <a:schemeClr val="bg1">
                              <a:lumMod val="95000"/>
                            </a:schemeClr>
                          </a:solidFill>
                          <a:latin typeface="Arial" panose="020B0604020202020204" pitchFamily="34" charset="0"/>
                          <a:cs typeface="Arial" panose="020B0604020202020204" pitchFamily="34" charset="0"/>
                        </a:rPr>
                        <a:t>LOS HUMANOS Y EL RECONOCIMIENTO DE PATRONES</a:t>
                      </a:r>
                    </a:p>
                  </a:txBody>
                  <a:tcPr anchor="ctr">
                    <a:solidFill>
                      <a:schemeClr val="accent6">
                        <a:lumMod val="75000"/>
                      </a:schemeClr>
                    </a:solidFill>
                  </a:tcPr>
                </a:tc>
                <a:tc hMerge="1">
                  <a:txBody>
                    <a:bodyPr/>
                    <a:lstStyle/>
                    <a:p>
                      <a:endParaRPr lang="es-MX" sz="1400" b="0" dirty="0"/>
                    </a:p>
                  </a:txBody>
                  <a:tcPr>
                    <a:solidFill>
                      <a:schemeClr val="accent6">
                        <a:lumMod val="60000"/>
                        <a:lumOff val="40000"/>
                      </a:schemeClr>
                    </a:solidFill>
                  </a:tcPr>
                </a:tc>
                <a:extLst>
                  <a:ext uri="{0D108BD9-81ED-4DB2-BD59-A6C34878D82A}">
                    <a16:rowId xmlns:a16="http://schemas.microsoft.com/office/drawing/2014/main" val="1364773384"/>
                  </a:ext>
                </a:extLst>
              </a:tr>
              <a:tr h="1369669">
                <a:tc>
                  <a:txBody>
                    <a:bodyPr/>
                    <a:lstStyle/>
                    <a:p>
                      <a:pPr algn="ctr"/>
                      <a:r>
                        <a:rPr lang="es-MX" sz="1200" dirty="0">
                          <a:solidFill>
                            <a:schemeClr val="bg1">
                              <a:lumMod val="95000"/>
                            </a:schemeClr>
                          </a:solidFill>
                          <a:latin typeface="Arial" panose="020B0604020202020204" pitchFamily="34" charset="0"/>
                          <a:cs typeface="Arial" panose="020B0604020202020204" pitchFamily="34" charset="0"/>
                        </a:rPr>
                        <a:t>CONCEPTOS BÁSICOS</a:t>
                      </a:r>
                    </a:p>
                    <a:p>
                      <a:pPr algn="ctr"/>
                      <a:endParaRPr lang="es-MX" sz="1200" dirty="0">
                        <a:solidFill>
                          <a:schemeClr val="bg1">
                            <a:lumMod val="95000"/>
                          </a:schemeClr>
                        </a:solidFill>
                        <a:latin typeface="Arial" panose="020B0604020202020204" pitchFamily="34" charset="0"/>
                        <a:cs typeface="Arial" panose="020B0604020202020204" pitchFamily="34" charset="0"/>
                      </a:endParaRPr>
                    </a:p>
                  </a:txBody>
                  <a:tcPr anchor="ctr">
                    <a:solidFill>
                      <a:schemeClr val="accent6">
                        <a:lumMod val="75000"/>
                      </a:schemeClr>
                    </a:solidFill>
                  </a:tcPr>
                </a:tc>
                <a:tc>
                  <a:txBody>
                    <a:bodyPr/>
                    <a:lstStyle/>
                    <a:p>
                      <a:r>
                        <a:rPr lang="es-MX" sz="1200" b="1" dirty="0">
                          <a:latin typeface="Arial" panose="020B0604020202020204" pitchFamily="34" charset="0"/>
                          <a:cs typeface="Arial" panose="020B0604020202020204" pitchFamily="34" charset="0"/>
                        </a:rPr>
                        <a:t>Patrón: </a:t>
                      </a:r>
                      <a:r>
                        <a:rPr lang="es-MX" sz="1200" dirty="0">
                          <a:latin typeface="Arial" panose="020B0604020202020204" pitchFamily="34" charset="0"/>
                          <a:cs typeface="Arial" panose="020B0604020202020204" pitchFamily="34" charset="0"/>
                        </a:rPr>
                        <a:t>Puedes ser un objeto tangible o intangible (Estructura de datos).</a:t>
                      </a:r>
                    </a:p>
                    <a:p>
                      <a:r>
                        <a:rPr lang="es-MX" sz="1200" b="1" dirty="0">
                          <a:latin typeface="Arial" panose="020B0604020202020204" pitchFamily="34" charset="0"/>
                          <a:cs typeface="Arial" panose="020B0604020202020204" pitchFamily="34" charset="0"/>
                        </a:rPr>
                        <a:t>Rasgo o característica: </a:t>
                      </a:r>
                      <a:r>
                        <a:rPr lang="es-MX" sz="1200" b="0" dirty="0">
                          <a:latin typeface="Arial" panose="020B0604020202020204" pitchFamily="34" charset="0"/>
                          <a:cs typeface="Arial" panose="020B0604020202020204" pitchFamily="34" charset="0"/>
                        </a:rPr>
                        <a:t>Es un tipo de dato que puede ser medible o cuantificable.</a:t>
                      </a:r>
                      <a:endParaRPr lang="es-MX" sz="1200" b="1" dirty="0">
                        <a:latin typeface="Arial" panose="020B0604020202020204" pitchFamily="34" charset="0"/>
                        <a:cs typeface="Arial" panose="020B0604020202020204" pitchFamily="34" charset="0"/>
                      </a:endParaRPr>
                    </a:p>
                    <a:p>
                      <a:r>
                        <a:rPr lang="es-MX" sz="1200" b="1" dirty="0">
                          <a:latin typeface="Arial" panose="020B0604020202020204" pitchFamily="34" charset="0"/>
                          <a:cs typeface="Arial" panose="020B0604020202020204" pitchFamily="34" charset="0"/>
                        </a:rPr>
                        <a:t>Clase </a:t>
                      </a:r>
                      <a:r>
                        <a:rPr lang="es-MX" sz="1200" b="0" dirty="0">
                          <a:latin typeface="Arial" panose="020B0604020202020204" pitchFamily="34" charset="0"/>
                          <a:cs typeface="Arial" panose="020B0604020202020204" pitchFamily="34" charset="0"/>
                        </a:rPr>
                        <a:t>(+General) = </a:t>
                      </a:r>
                      <a:r>
                        <a:rPr lang="es-MX" sz="1200" b="1" dirty="0">
                          <a:latin typeface="Arial" panose="020B0604020202020204" pitchFamily="34" charset="0"/>
                          <a:cs typeface="Arial" panose="020B0604020202020204" pitchFamily="34" charset="0"/>
                        </a:rPr>
                        <a:t>Patrón </a:t>
                      </a:r>
                      <a:r>
                        <a:rPr lang="es-MX" sz="1200" b="0" dirty="0">
                          <a:latin typeface="Arial" panose="020B0604020202020204" pitchFamily="34" charset="0"/>
                          <a:cs typeface="Arial" panose="020B0604020202020204" pitchFamily="34" charset="0"/>
                        </a:rPr>
                        <a:t>(+Específico)</a:t>
                      </a:r>
                    </a:p>
                    <a:p>
                      <a:r>
                        <a:rPr lang="es-MX" sz="1200" b="1" dirty="0">
                          <a:latin typeface="Arial" panose="020B0604020202020204" pitchFamily="34" charset="0"/>
                          <a:cs typeface="Arial" panose="020B0604020202020204" pitchFamily="34" charset="0"/>
                        </a:rPr>
                        <a:t>Clase de rechazo: </a:t>
                      </a:r>
                      <a:r>
                        <a:rPr lang="es-MX" sz="1200" b="0" dirty="0">
                          <a:latin typeface="Arial" panose="020B0604020202020204" pitchFamily="34" charset="0"/>
                          <a:cs typeface="Arial" panose="020B0604020202020204" pitchFamily="34" charset="0"/>
                        </a:rPr>
                        <a:t> Algo que no es correcto.</a:t>
                      </a:r>
                      <a:endParaRPr lang="es-MX" sz="1200" b="1" dirty="0">
                        <a:latin typeface="Arial" panose="020B0604020202020204" pitchFamily="34" charset="0"/>
                        <a:cs typeface="Arial" panose="020B0604020202020204" pitchFamily="34" charset="0"/>
                      </a:endParaRPr>
                    </a:p>
                    <a:p>
                      <a:r>
                        <a:rPr lang="es-MX" sz="1200" b="1" dirty="0">
                          <a:latin typeface="Arial" panose="020B0604020202020204" pitchFamily="34" charset="0"/>
                          <a:cs typeface="Arial" panose="020B0604020202020204" pitchFamily="34" charset="0"/>
                        </a:rPr>
                        <a:t>Clase de aceptación:</a:t>
                      </a:r>
                    </a:p>
                    <a:p>
                      <a:r>
                        <a:rPr lang="es-MX" sz="1200" b="1" dirty="0">
                          <a:latin typeface="Arial" panose="020B0604020202020204" pitchFamily="34" charset="0"/>
                          <a:cs typeface="Arial" panose="020B0604020202020204" pitchFamily="34" charset="0"/>
                        </a:rPr>
                        <a:t>Reconocimiento: </a:t>
                      </a:r>
                      <a:r>
                        <a:rPr lang="es-MX" sz="1200" dirty="0">
                          <a:latin typeface="Arial" panose="020B0604020202020204" pitchFamily="34" charset="0"/>
                          <a:cs typeface="Arial" panose="020B0604020202020204" pitchFamily="34" charset="0"/>
                        </a:rPr>
                        <a:t>Una serie de pasos que nos ayudan a identificar algo deseado.</a:t>
                      </a:r>
                    </a:p>
                    <a:p>
                      <a:r>
                        <a:rPr lang="es-MX" sz="1200" b="1" dirty="0">
                          <a:latin typeface="Arial" panose="020B0604020202020204" pitchFamily="34" charset="0"/>
                          <a:cs typeface="Arial" panose="020B0604020202020204" pitchFamily="34" charset="0"/>
                        </a:rPr>
                        <a:t>Reconocimiento de patrones: </a:t>
                      </a:r>
                      <a:r>
                        <a:rPr lang="es-MX" sz="1200" dirty="0">
                          <a:latin typeface="Arial" panose="020B0604020202020204" pitchFamily="34" charset="0"/>
                          <a:cs typeface="Arial" panose="020B0604020202020204" pitchFamily="34" charset="0"/>
                        </a:rPr>
                        <a:t>Proceso o disciplina que nos permite identificar o asociar un objeto.</a:t>
                      </a:r>
                    </a:p>
                  </a:txBody>
                  <a:tcPr>
                    <a:solidFill>
                      <a:schemeClr val="accent6">
                        <a:lumMod val="60000"/>
                        <a:lumOff val="40000"/>
                      </a:schemeClr>
                    </a:solidFill>
                  </a:tcPr>
                </a:tc>
                <a:extLst>
                  <a:ext uri="{0D108BD9-81ED-4DB2-BD59-A6C34878D82A}">
                    <a16:rowId xmlns:a16="http://schemas.microsoft.com/office/drawing/2014/main" val="746505211"/>
                  </a:ext>
                </a:extLst>
              </a:tr>
              <a:tr h="639179">
                <a:tc>
                  <a:txBody>
                    <a:bodyPr/>
                    <a:lstStyle/>
                    <a:p>
                      <a:pPr algn="ctr"/>
                      <a:r>
                        <a:rPr lang="es-MX" sz="1200" dirty="0">
                          <a:solidFill>
                            <a:schemeClr val="bg1">
                              <a:lumMod val="95000"/>
                            </a:schemeClr>
                          </a:solidFill>
                          <a:latin typeface="Arial" panose="020B0604020202020204" pitchFamily="34" charset="0"/>
                          <a:cs typeface="Arial" panose="020B0604020202020204" pitchFamily="34" charset="0"/>
                        </a:rPr>
                        <a:t>CLASIFICACIÓN Y ASOCIACIÓN</a:t>
                      </a:r>
                    </a:p>
                  </a:txBody>
                  <a:tcPr anchor="ctr">
                    <a:solidFill>
                      <a:schemeClr val="accent6">
                        <a:lumMod val="75000"/>
                      </a:schemeClr>
                    </a:solidFill>
                  </a:tcPr>
                </a:tc>
                <a:tc>
                  <a:txBody>
                    <a:bodyPr/>
                    <a:lstStyle/>
                    <a:p>
                      <a:r>
                        <a:rPr lang="es-MX" sz="1200" b="1" dirty="0">
                          <a:latin typeface="Arial" panose="020B0604020202020204" pitchFamily="34" charset="0"/>
                          <a:cs typeface="Arial" panose="020B0604020202020204" pitchFamily="34" charset="0"/>
                        </a:rPr>
                        <a:t>Clasificar: </a:t>
                      </a:r>
                      <a:r>
                        <a:rPr lang="es-MX" sz="1200" dirty="0">
                          <a:latin typeface="Arial" panose="020B0604020202020204" pitchFamily="34" charset="0"/>
                          <a:cs typeface="Arial" panose="020B0604020202020204" pitchFamily="34" charset="0"/>
                        </a:rPr>
                        <a:t>Determinar que algo cumple ciertos valores y dividirlo en clases. ()</a:t>
                      </a:r>
                    </a:p>
                    <a:p>
                      <a:r>
                        <a:rPr lang="es-MX" sz="1200" b="1" dirty="0">
                          <a:latin typeface="Arial" panose="020B0604020202020204" pitchFamily="34" charset="0"/>
                          <a:cs typeface="Arial" panose="020B0604020202020204" pitchFamily="34" charset="0"/>
                        </a:rPr>
                        <a:t>Asociar: </a:t>
                      </a:r>
                      <a:r>
                        <a:rPr lang="es-MX" sz="1200" dirty="0">
                          <a:latin typeface="Arial" panose="020B0604020202020204" pitchFamily="34" charset="0"/>
                          <a:cs typeface="Arial" panose="020B0604020202020204" pitchFamily="34" charset="0"/>
                        </a:rPr>
                        <a:t>Reconocer y relacionar un objeto con una clase. ()</a:t>
                      </a:r>
                    </a:p>
                    <a:p>
                      <a:r>
                        <a:rPr lang="es-MX" sz="1200" b="1" dirty="0">
                          <a:latin typeface="Arial" panose="020B0604020202020204" pitchFamily="34" charset="0"/>
                          <a:cs typeface="Arial" panose="020B0604020202020204" pitchFamily="34" charset="0"/>
                        </a:rPr>
                        <a:t>Clasificador: </a:t>
                      </a:r>
                      <a:r>
                        <a:rPr lang="es-MX" sz="1200" dirty="0">
                          <a:latin typeface="Arial" panose="020B0604020202020204" pitchFamily="34" charset="0"/>
                          <a:cs typeface="Arial" panose="020B0604020202020204" pitchFamily="34" charset="0"/>
                        </a:rPr>
                        <a:t>Puede ser una función o algo que nos va a permitir reconocer y discriminar.</a:t>
                      </a:r>
                    </a:p>
                  </a:txBody>
                  <a:tcPr>
                    <a:solidFill>
                      <a:schemeClr val="accent6">
                        <a:lumMod val="60000"/>
                        <a:lumOff val="40000"/>
                      </a:schemeClr>
                    </a:solidFill>
                  </a:tcPr>
                </a:tc>
                <a:extLst>
                  <a:ext uri="{0D108BD9-81ED-4DB2-BD59-A6C34878D82A}">
                    <a16:rowId xmlns:a16="http://schemas.microsoft.com/office/drawing/2014/main" val="1574365989"/>
                  </a:ext>
                </a:extLst>
              </a:tr>
              <a:tr h="821802">
                <a:tc>
                  <a:txBody>
                    <a:bodyPr/>
                    <a:lstStyle/>
                    <a:p>
                      <a:pPr algn="ctr"/>
                      <a:r>
                        <a:rPr lang="es-MX" sz="1200" dirty="0">
                          <a:solidFill>
                            <a:schemeClr val="bg1">
                              <a:lumMod val="95000"/>
                            </a:schemeClr>
                          </a:solidFill>
                          <a:latin typeface="Arial" panose="020B0604020202020204" pitchFamily="34" charset="0"/>
                          <a:cs typeface="Arial" panose="020B0604020202020204" pitchFamily="34" charset="0"/>
                        </a:rPr>
                        <a:t>SISTEMAS AUTOMÁTICO DE RP (SARP)</a:t>
                      </a:r>
                    </a:p>
                  </a:txBody>
                  <a:tcPr anchor="ctr">
                    <a:solidFill>
                      <a:schemeClr val="accent6">
                        <a:lumMod val="75000"/>
                      </a:schemeClr>
                    </a:solidFill>
                  </a:tcPr>
                </a:tc>
                <a:tc>
                  <a:txBody>
                    <a:bodyPr/>
                    <a:lstStyle/>
                    <a:p>
                      <a:pPr marL="285750" indent="-285750">
                        <a:buFont typeface="Arial" panose="020B0604020202020204" pitchFamily="34" charset="0"/>
                        <a:buChar char="•"/>
                      </a:pPr>
                      <a:r>
                        <a:rPr lang="es-MX" sz="1200" dirty="0">
                          <a:latin typeface="Arial" panose="020B0604020202020204" pitchFamily="34" charset="0"/>
                          <a:cs typeface="Arial" panose="020B0604020202020204" pitchFamily="34" charset="0"/>
                        </a:rPr>
                        <a:t>Un sistema capaz de reconocer patrones automáticamente, sin necesidad de intervención humana (autónomo)</a:t>
                      </a:r>
                    </a:p>
                    <a:p>
                      <a:pPr marL="285750" indent="-285750">
                        <a:buFont typeface="Arial" panose="020B0604020202020204" pitchFamily="34" charset="0"/>
                        <a:buChar char="•"/>
                      </a:pPr>
                      <a:r>
                        <a:rPr lang="es-MX" sz="1200" dirty="0">
                          <a:latin typeface="Arial" panose="020B0604020202020204" pitchFamily="34" charset="0"/>
                          <a:cs typeface="Arial" panose="020B0604020202020204" pitchFamily="34" charset="0"/>
                        </a:rPr>
                        <a:t>Se apoya de dispositivos de E/S</a:t>
                      </a:r>
                    </a:p>
                    <a:p>
                      <a:pPr marL="285750" indent="-285750">
                        <a:buFont typeface="Arial" panose="020B0604020202020204" pitchFamily="34" charset="0"/>
                        <a:buChar char="•"/>
                      </a:pPr>
                      <a:r>
                        <a:rPr lang="es-MX" sz="1200" dirty="0" err="1">
                          <a:latin typeface="Arial" panose="020B0604020202020204" pitchFamily="34" charset="0"/>
                          <a:cs typeface="Arial" panose="020B0604020202020204" pitchFamily="34" charset="0"/>
                        </a:rPr>
                        <a:t>Ej</a:t>
                      </a:r>
                      <a:r>
                        <a:rPr lang="es-MX" sz="1200" dirty="0">
                          <a:latin typeface="Arial" panose="020B0604020202020204" pitchFamily="34" charset="0"/>
                          <a:cs typeface="Arial" panose="020B0604020202020204" pitchFamily="34" charset="0"/>
                        </a:rPr>
                        <a:t>: Visión por computadora</a:t>
                      </a:r>
                    </a:p>
                    <a:p>
                      <a:pPr marL="285750" indent="-285750">
                        <a:buFont typeface="Arial" panose="020B0604020202020204" pitchFamily="34" charset="0"/>
                        <a:buChar char="•"/>
                      </a:pPr>
                      <a:r>
                        <a:rPr lang="es-MX" sz="1200" dirty="0">
                          <a:latin typeface="Arial" panose="020B0604020202020204" pitchFamily="34" charset="0"/>
                          <a:cs typeface="Arial" panose="020B0604020202020204" pitchFamily="34" charset="0"/>
                        </a:rPr>
                        <a:t>Trata los datos</a:t>
                      </a:r>
                    </a:p>
                  </a:txBody>
                  <a:tcPr>
                    <a:solidFill>
                      <a:schemeClr val="accent6">
                        <a:lumMod val="60000"/>
                        <a:lumOff val="40000"/>
                      </a:schemeClr>
                    </a:solidFill>
                  </a:tcPr>
                </a:tc>
                <a:extLst>
                  <a:ext uri="{0D108BD9-81ED-4DB2-BD59-A6C34878D82A}">
                    <a16:rowId xmlns:a16="http://schemas.microsoft.com/office/drawing/2014/main" val="1656574310"/>
                  </a:ext>
                </a:extLst>
              </a:tr>
              <a:tr h="1369669">
                <a:tc>
                  <a:txBody>
                    <a:bodyPr/>
                    <a:lstStyle/>
                    <a:p>
                      <a:pPr algn="ctr"/>
                      <a:r>
                        <a:rPr lang="es-MX" sz="1200" dirty="0">
                          <a:solidFill>
                            <a:schemeClr val="bg1">
                              <a:lumMod val="95000"/>
                            </a:schemeClr>
                          </a:solidFill>
                          <a:latin typeface="Arial" panose="020B0604020202020204" pitchFamily="34" charset="0"/>
                          <a:cs typeface="Arial" panose="020B0604020202020204" pitchFamily="34" charset="0"/>
                        </a:rPr>
                        <a:t>ENFOQUES DEL RP</a:t>
                      </a:r>
                    </a:p>
                  </a:txBody>
                  <a:tcPr anchor="ctr">
                    <a:solidFill>
                      <a:schemeClr val="accent6">
                        <a:lumMod val="75000"/>
                      </a:schemeClr>
                    </a:solidFill>
                  </a:tcPr>
                </a:tc>
                <a:tc>
                  <a:txBody>
                    <a:bodyPr/>
                    <a:lstStyle/>
                    <a:p>
                      <a:pPr marL="285750" indent="-285750">
                        <a:buFont typeface="Arial" panose="020B0604020202020204" pitchFamily="34" charset="0"/>
                        <a:buChar char="•"/>
                      </a:pPr>
                      <a:r>
                        <a:rPr lang="es-MX" sz="1200" dirty="0">
                          <a:latin typeface="Arial" panose="020B0604020202020204" pitchFamily="34" charset="0"/>
                          <a:cs typeface="Arial" panose="020B0604020202020204" pitchFamily="34" charset="0"/>
                        </a:rPr>
                        <a:t>Basado en Esquema de Bayes (Probabilidad)</a:t>
                      </a:r>
                    </a:p>
                    <a:p>
                      <a:pPr marL="285750" indent="-285750">
                        <a:buFont typeface="Arial" panose="020B0604020202020204" pitchFamily="34" charset="0"/>
                        <a:buChar char="•"/>
                      </a:pPr>
                      <a:r>
                        <a:rPr lang="es-MX" sz="1200" dirty="0">
                          <a:latin typeface="Arial" panose="020B0604020202020204" pitchFamily="34" charset="0"/>
                          <a:cs typeface="Arial" panose="020B0604020202020204" pitchFamily="34" charset="0"/>
                        </a:rPr>
                        <a:t>Redes neuronales</a:t>
                      </a:r>
                    </a:p>
                    <a:p>
                      <a:pPr marL="285750" indent="-285750">
                        <a:buFont typeface="Arial" panose="020B0604020202020204" pitchFamily="34" charset="0"/>
                        <a:buChar char="•"/>
                      </a:pPr>
                      <a:r>
                        <a:rPr lang="es-MX" sz="1200" dirty="0">
                          <a:latin typeface="Arial" panose="020B0604020202020204" pitchFamily="34" charset="0"/>
                          <a:cs typeface="Arial" panose="020B0604020202020204" pitchFamily="34" charset="0"/>
                        </a:rPr>
                        <a:t>Memorias asociativas</a:t>
                      </a:r>
                    </a:p>
                    <a:p>
                      <a:pPr marL="285750" indent="-285750">
                        <a:buFont typeface="Arial" panose="020B0604020202020204" pitchFamily="34" charset="0"/>
                        <a:buChar char="•"/>
                      </a:pPr>
                      <a:r>
                        <a:rPr lang="es-MX" sz="1200" dirty="0">
                          <a:latin typeface="Arial" panose="020B0604020202020204" pitchFamily="34" charset="0"/>
                          <a:cs typeface="Arial" panose="020B0604020202020204" pitchFamily="34" charset="0"/>
                        </a:rPr>
                        <a:t>Esquema de las maquinas de soporte vectorial</a:t>
                      </a:r>
                    </a:p>
                    <a:p>
                      <a:pPr marL="285750" indent="-285750">
                        <a:buFont typeface="Arial" panose="020B0604020202020204" pitchFamily="34" charset="0"/>
                        <a:buChar char="•"/>
                      </a:pPr>
                      <a:r>
                        <a:rPr lang="es-MX" sz="1200" dirty="0">
                          <a:latin typeface="Arial" panose="020B0604020202020204" pitchFamily="34" charset="0"/>
                          <a:cs typeface="Arial" panose="020B0604020202020204" pitchFamily="34" charset="0"/>
                        </a:rPr>
                        <a:t>Sintáctico Estructural (leguajes de 4ta. generación)</a:t>
                      </a:r>
                    </a:p>
                    <a:p>
                      <a:pPr marL="285750" indent="-285750">
                        <a:buFont typeface="Arial" panose="020B0604020202020204" pitchFamily="34" charset="0"/>
                        <a:buChar char="•"/>
                      </a:pPr>
                      <a:r>
                        <a:rPr lang="es-MX" sz="1200" dirty="0">
                          <a:latin typeface="Arial" panose="020B0604020202020204" pitchFamily="34" charset="0"/>
                          <a:cs typeface="Arial" panose="020B0604020202020204" pitchFamily="34" charset="0"/>
                        </a:rPr>
                        <a:t>Lenguaje natural</a:t>
                      </a:r>
                    </a:p>
                    <a:p>
                      <a:pPr marL="285750" indent="-285750">
                        <a:buFont typeface="Arial" panose="020B0604020202020204" pitchFamily="34" charset="0"/>
                        <a:buChar char="•"/>
                      </a:pPr>
                      <a:r>
                        <a:rPr lang="es-MX" sz="1200">
                          <a:latin typeface="Arial" panose="020B0604020202020204" pitchFamily="34" charset="0"/>
                          <a:cs typeface="Arial" panose="020B0604020202020204" pitchFamily="34" charset="0"/>
                        </a:rPr>
                        <a:t>Lógica combinatoria - Clasificador </a:t>
                      </a:r>
                      <a:r>
                        <a:rPr lang="es-MX" sz="1200" dirty="0">
                          <a:latin typeface="Arial" panose="020B0604020202020204" pitchFamily="34" charset="0"/>
                          <a:cs typeface="Arial" panose="020B0604020202020204" pitchFamily="34" charset="0"/>
                        </a:rPr>
                        <a:t>Ruso (Sumamente robusto)</a:t>
                      </a:r>
                    </a:p>
                  </a:txBody>
                  <a:tcPr>
                    <a:solidFill>
                      <a:schemeClr val="accent6">
                        <a:lumMod val="60000"/>
                        <a:lumOff val="40000"/>
                      </a:schemeClr>
                    </a:solidFill>
                  </a:tcPr>
                </a:tc>
                <a:extLst>
                  <a:ext uri="{0D108BD9-81ED-4DB2-BD59-A6C34878D82A}">
                    <a16:rowId xmlns:a16="http://schemas.microsoft.com/office/drawing/2014/main" val="2828213733"/>
                  </a:ext>
                </a:extLst>
              </a:tr>
              <a:tr h="821802">
                <a:tc>
                  <a:txBody>
                    <a:bodyPr/>
                    <a:lstStyle/>
                    <a:p>
                      <a:pPr algn="ctr"/>
                      <a:r>
                        <a:rPr lang="es-MX" sz="1200" dirty="0">
                          <a:solidFill>
                            <a:schemeClr val="bg1">
                              <a:lumMod val="95000"/>
                            </a:schemeClr>
                          </a:solidFill>
                          <a:latin typeface="Arial" panose="020B0604020202020204" pitchFamily="34" charset="0"/>
                          <a:cs typeface="Arial" panose="020B0604020202020204" pitchFamily="34" charset="0"/>
                        </a:rPr>
                        <a:t>PROBLEMAS EN EL RP</a:t>
                      </a:r>
                    </a:p>
                  </a:txBody>
                  <a:tcPr anchor="ctr">
                    <a:solidFill>
                      <a:schemeClr val="accent6">
                        <a:lumMod val="75000"/>
                      </a:schemeClr>
                    </a:solidFill>
                  </a:tcPr>
                </a:tc>
                <a:tc>
                  <a:txBody>
                    <a:bodyPr/>
                    <a:lstStyle/>
                    <a:p>
                      <a:r>
                        <a:rPr lang="es-MX" sz="1200" dirty="0">
                          <a:latin typeface="Arial" panose="020B0604020202020204" pitchFamily="34" charset="0"/>
                          <a:cs typeface="Arial" panose="020B0604020202020204" pitchFamily="34" charset="0"/>
                        </a:rPr>
                        <a:t>Errores en la construcción de un RP:</a:t>
                      </a:r>
                    </a:p>
                    <a:p>
                      <a:pPr marL="285750" indent="-285750">
                        <a:buFont typeface="Arial" panose="020B0604020202020204" pitchFamily="34" charset="0"/>
                        <a:buChar char="•"/>
                      </a:pPr>
                      <a:r>
                        <a:rPr lang="es-MX" sz="1200" dirty="0">
                          <a:latin typeface="Arial" panose="020B0604020202020204" pitchFamily="34" charset="0"/>
                          <a:cs typeface="Arial" panose="020B0604020202020204" pitchFamily="34" charset="0"/>
                        </a:rPr>
                        <a:t>No contemplar todas las variantes posibles.</a:t>
                      </a:r>
                    </a:p>
                    <a:p>
                      <a:pPr marL="285750" indent="-285750">
                        <a:buFont typeface="Arial" panose="020B0604020202020204" pitchFamily="34" charset="0"/>
                        <a:buChar char="•"/>
                      </a:pPr>
                      <a:r>
                        <a:rPr lang="es-MX" sz="1200" dirty="0">
                          <a:latin typeface="Arial" panose="020B0604020202020204" pitchFamily="34" charset="0"/>
                          <a:cs typeface="Arial" panose="020B0604020202020204" pitchFamily="34" charset="0"/>
                        </a:rPr>
                        <a:t>La ejecución del algoritmo puede ser lenta si no se optimiza el código.</a:t>
                      </a:r>
                    </a:p>
                    <a:p>
                      <a:pPr marL="285750" indent="-285750">
                        <a:buFont typeface="Arial" panose="020B0604020202020204" pitchFamily="34" charset="0"/>
                        <a:buChar char="•"/>
                      </a:pPr>
                      <a:r>
                        <a:rPr lang="es-MX" sz="1200" dirty="0">
                          <a:latin typeface="Arial" panose="020B0604020202020204" pitchFamily="34" charset="0"/>
                          <a:cs typeface="Arial" panose="020B0604020202020204" pitchFamily="34" charset="0"/>
                        </a:rPr>
                        <a:t>No reconoce de manera correcta al objeto.</a:t>
                      </a:r>
                    </a:p>
                  </a:txBody>
                  <a:tcPr>
                    <a:solidFill>
                      <a:schemeClr val="accent6">
                        <a:lumMod val="60000"/>
                        <a:lumOff val="40000"/>
                      </a:schemeClr>
                    </a:solidFill>
                  </a:tcPr>
                </a:tc>
                <a:extLst>
                  <a:ext uri="{0D108BD9-81ED-4DB2-BD59-A6C34878D82A}">
                    <a16:rowId xmlns:a16="http://schemas.microsoft.com/office/drawing/2014/main" val="3150699420"/>
                  </a:ext>
                </a:extLst>
              </a:tr>
              <a:tr h="821802">
                <a:tc>
                  <a:txBody>
                    <a:bodyPr/>
                    <a:lstStyle/>
                    <a:p>
                      <a:pPr algn="ctr"/>
                      <a:r>
                        <a:rPr lang="es-MX" sz="1200" dirty="0">
                          <a:solidFill>
                            <a:schemeClr val="bg1">
                              <a:lumMod val="95000"/>
                            </a:schemeClr>
                          </a:solidFill>
                          <a:latin typeface="Arial" panose="020B0604020202020204" pitchFamily="34" charset="0"/>
                          <a:cs typeface="Arial" panose="020B0604020202020204" pitchFamily="34" charset="0"/>
                        </a:rPr>
                        <a:t>APLICACIÓN</a:t>
                      </a:r>
                    </a:p>
                  </a:txBody>
                  <a:tcPr anchor="ctr">
                    <a:solidFill>
                      <a:schemeClr val="accent6">
                        <a:lumMod val="75000"/>
                      </a:schemeClr>
                    </a:solidFill>
                  </a:tcPr>
                </a:tc>
                <a:tc>
                  <a:txBody>
                    <a:bodyPr/>
                    <a:lstStyle/>
                    <a:p>
                      <a:pPr marL="285750" indent="-285750">
                        <a:buFont typeface="Arial" panose="020B0604020202020204" pitchFamily="34" charset="0"/>
                        <a:buChar char="•"/>
                      </a:pPr>
                      <a:r>
                        <a:rPr lang="es-MX" sz="1200" dirty="0">
                          <a:latin typeface="Arial" panose="020B0604020202020204" pitchFamily="34" charset="0"/>
                          <a:cs typeface="Arial" panose="020B0604020202020204" pitchFamily="34" charset="0"/>
                        </a:rPr>
                        <a:t>Parámetros para reconocer la cara de una persona.</a:t>
                      </a:r>
                    </a:p>
                    <a:p>
                      <a:pPr marL="285750" indent="-285750">
                        <a:buFont typeface="Arial" panose="020B0604020202020204" pitchFamily="34" charset="0"/>
                        <a:buChar char="•"/>
                      </a:pPr>
                      <a:r>
                        <a:rPr lang="es-MX" sz="1200" dirty="0">
                          <a:latin typeface="Arial" panose="020B0604020202020204" pitchFamily="34" charset="0"/>
                          <a:cs typeface="Arial" panose="020B0604020202020204" pitchFamily="34" charset="0"/>
                        </a:rPr>
                        <a:t>Agrupación de palabras para hacer sentido en una frase.</a:t>
                      </a:r>
                    </a:p>
                    <a:p>
                      <a:pPr marL="285750" indent="-285750">
                        <a:buFont typeface="Arial" panose="020B0604020202020204" pitchFamily="34" charset="0"/>
                        <a:buChar char="•"/>
                      </a:pPr>
                      <a:r>
                        <a:rPr lang="es-MX" sz="1200" dirty="0">
                          <a:latin typeface="Arial" panose="020B0604020202020204" pitchFamily="34" charset="0"/>
                          <a:cs typeface="Arial" panose="020B0604020202020204" pitchFamily="34" charset="0"/>
                        </a:rPr>
                        <a:t>Buscar la llave para abrir una chapa.</a:t>
                      </a:r>
                    </a:p>
                    <a:p>
                      <a:pPr marL="285750" indent="-285750">
                        <a:buFont typeface="Arial" panose="020B0604020202020204" pitchFamily="34" charset="0"/>
                        <a:buChar char="•"/>
                      </a:pPr>
                      <a:r>
                        <a:rPr lang="es-MX" sz="1200" dirty="0">
                          <a:latin typeface="Arial" panose="020B0604020202020204" pitchFamily="34" charset="0"/>
                          <a:cs typeface="Arial" panose="020B0604020202020204" pitchFamily="34" charset="0"/>
                        </a:rPr>
                        <a:t>Olores para saber si una naranja esta fresca o podrida.</a:t>
                      </a:r>
                    </a:p>
                  </a:txBody>
                  <a:tcPr>
                    <a:solidFill>
                      <a:schemeClr val="accent6">
                        <a:lumMod val="60000"/>
                        <a:lumOff val="40000"/>
                      </a:schemeClr>
                    </a:solidFill>
                  </a:tcPr>
                </a:tc>
                <a:extLst>
                  <a:ext uri="{0D108BD9-81ED-4DB2-BD59-A6C34878D82A}">
                    <a16:rowId xmlns:a16="http://schemas.microsoft.com/office/drawing/2014/main" val="3002857834"/>
                  </a:ext>
                </a:extLst>
              </a:tr>
            </a:tbl>
          </a:graphicData>
        </a:graphic>
      </p:graphicFrame>
    </p:spTree>
    <p:extLst>
      <p:ext uri="{BB962C8B-B14F-4D97-AF65-F5344CB8AC3E}">
        <p14:creationId xmlns:p14="http://schemas.microsoft.com/office/powerpoint/2010/main" val="300116891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54C5FAE4-DC3C-4D3D-83B5-9FF50D045554}"/>
              </a:ext>
            </a:extLst>
          </p:cNvPr>
          <p:cNvSpPr>
            <a:spLocks noGrp="1" noChangeArrowheads="1"/>
          </p:cNvSpPr>
          <p:nvPr>
            <p:ph type="title"/>
          </p:nvPr>
        </p:nvSpPr>
        <p:spPr>
          <a:xfrm>
            <a:off x="2063750" y="692151"/>
            <a:ext cx="7772400" cy="587375"/>
          </a:xfrm>
        </p:spPr>
        <p:txBody>
          <a:bodyPr/>
          <a:lstStyle/>
          <a:p>
            <a:pPr eaLnBrk="1" hangingPunct="1"/>
            <a:r>
              <a:rPr lang="es-ES_tradnl" altLang="es-MX" sz="2800" b="1"/>
              <a:t>Ejemplo:</a:t>
            </a:r>
            <a:endParaRPr lang="es-PE" altLang="es-MX" sz="2800" b="1"/>
          </a:p>
        </p:txBody>
      </p:sp>
      <p:sp>
        <p:nvSpPr>
          <p:cNvPr id="47107" name="Rectangle 3">
            <a:extLst>
              <a:ext uri="{FF2B5EF4-FFF2-40B4-BE49-F238E27FC236}">
                <a16:creationId xmlns:a16="http://schemas.microsoft.com/office/drawing/2014/main" id="{C4DD7702-CC85-4376-8B9D-F5700A74E746}"/>
              </a:ext>
            </a:extLst>
          </p:cNvPr>
          <p:cNvSpPr>
            <a:spLocks noGrp="1" noChangeArrowheads="1"/>
          </p:cNvSpPr>
          <p:nvPr>
            <p:ph idx="1"/>
          </p:nvPr>
        </p:nvSpPr>
        <p:spPr>
          <a:xfrm>
            <a:off x="2135189" y="1412876"/>
            <a:ext cx="7991475" cy="2663825"/>
          </a:xfrm>
        </p:spPr>
        <p:txBody>
          <a:bodyPr/>
          <a:lstStyle/>
          <a:p>
            <a:pPr eaLnBrk="1" hangingPunct="1"/>
            <a:r>
              <a:rPr lang="es-PE" altLang="es-MX" sz="2400">
                <a:solidFill>
                  <a:srgbClr val="000000"/>
                </a:solidFill>
                <a:cs typeface="Times New Roman" panose="02020603050405020304" pitchFamily="18" charset="0"/>
              </a:rPr>
              <a:t>Los descriptores para estos patrones sería formulado entonces de esta forma:</a:t>
            </a:r>
          </a:p>
          <a:p>
            <a:pPr lvl="1" eaLnBrk="1" hangingPunct="1">
              <a:buFont typeface="Wingdings" panose="05000000000000000000" pitchFamily="2" charset="2"/>
              <a:buChar char="ü"/>
            </a:pPr>
            <a:endParaRPr lang="es-PE" altLang="es-MX">
              <a:solidFill>
                <a:srgbClr val="000000"/>
              </a:solidFill>
              <a:cs typeface="Times New Roman" panose="02020603050405020304" pitchFamily="18" charset="0"/>
            </a:endParaRPr>
          </a:p>
        </p:txBody>
      </p:sp>
      <p:sp>
        <p:nvSpPr>
          <p:cNvPr id="47109" name="4 Rectángulo">
            <a:extLst>
              <a:ext uri="{FF2B5EF4-FFF2-40B4-BE49-F238E27FC236}">
                <a16:creationId xmlns:a16="http://schemas.microsoft.com/office/drawing/2014/main" id="{1199BDB2-BBD0-4D2B-9FEA-3CB5E9B01F24}"/>
              </a:ext>
            </a:extLst>
          </p:cNvPr>
          <p:cNvSpPr>
            <a:spLocks noChangeArrowheads="1"/>
          </p:cNvSpPr>
          <p:nvPr/>
        </p:nvSpPr>
        <p:spPr bwMode="auto">
          <a:xfrm>
            <a:off x="1055688" y="2363789"/>
            <a:ext cx="6553201" cy="1570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lnSpc>
                <a:spcPct val="90000"/>
              </a:lnSpc>
              <a:spcBef>
                <a:spcPts val="750"/>
              </a:spcBef>
              <a:buFont typeface="Arial" panose="020B0604020202020204" pitchFamily="34" charset="0"/>
              <a:buChar char="•"/>
              <a:defRPr sz="2100">
                <a:solidFill>
                  <a:schemeClr val="tx1"/>
                </a:solidFill>
                <a:latin typeface="Calibri" panose="020F0502020204030204" pitchFamily="34" charset="0"/>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defRPr>
            </a:lvl3pPr>
            <a:lvl4pPr>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9pPr>
          </a:lstStyle>
          <a:p>
            <a:pPr lvl="3" eaLnBrk="1" hangingPunct="1">
              <a:lnSpc>
                <a:spcPct val="100000"/>
              </a:lnSpc>
              <a:spcBef>
                <a:spcPct val="0"/>
              </a:spcBef>
              <a:buFontTx/>
              <a:buNone/>
            </a:pPr>
            <a:r>
              <a:rPr lang="es-PE" altLang="es-MX" sz="2400">
                <a:solidFill>
                  <a:srgbClr val="000000"/>
                </a:solidFill>
                <a:latin typeface="Arial" panose="020B0604020202020204" pitchFamily="34" charset="0"/>
                <a:cs typeface="Times New Roman" panose="02020603050405020304" pitchFamily="18" charset="0"/>
              </a:rPr>
              <a:t>Descriptores = { color, área, forma }</a:t>
            </a:r>
          </a:p>
          <a:p>
            <a:pPr lvl="3" eaLnBrk="1" hangingPunct="1">
              <a:lnSpc>
                <a:spcPct val="100000"/>
              </a:lnSpc>
              <a:spcBef>
                <a:spcPct val="0"/>
              </a:spcBef>
              <a:buFontTx/>
              <a:buNone/>
            </a:pPr>
            <a:r>
              <a:rPr lang="es-PE" altLang="es-MX" sz="2400">
                <a:solidFill>
                  <a:srgbClr val="000000"/>
                </a:solidFill>
                <a:latin typeface="Arial" panose="020B0604020202020204" pitchFamily="34" charset="0"/>
                <a:cs typeface="Times New Roman" panose="02020603050405020304" pitchFamily="18" charset="0"/>
              </a:rPr>
              <a:t>color = {rojo, verde, azul }</a:t>
            </a:r>
          </a:p>
          <a:p>
            <a:pPr lvl="3" eaLnBrk="1" hangingPunct="1">
              <a:lnSpc>
                <a:spcPct val="100000"/>
              </a:lnSpc>
              <a:spcBef>
                <a:spcPct val="0"/>
              </a:spcBef>
              <a:buFontTx/>
              <a:buNone/>
            </a:pPr>
            <a:r>
              <a:rPr lang="es-PE" altLang="es-MX" sz="2400">
                <a:solidFill>
                  <a:srgbClr val="000000"/>
                </a:solidFill>
                <a:latin typeface="Arial" panose="020B0604020202020204" pitchFamily="34" charset="0"/>
                <a:cs typeface="Times New Roman" panose="02020603050405020304" pitchFamily="18" charset="0"/>
              </a:rPr>
              <a:t>área = número real</a:t>
            </a:r>
          </a:p>
          <a:p>
            <a:pPr lvl="3" eaLnBrk="1" hangingPunct="1">
              <a:lnSpc>
                <a:spcPct val="100000"/>
              </a:lnSpc>
              <a:spcBef>
                <a:spcPct val="0"/>
              </a:spcBef>
              <a:buFontTx/>
              <a:buNone/>
            </a:pPr>
            <a:r>
              <a:rPr lang="es-PE" altLang="es-MX" sz="2400">
                <a:solidFill>
                  <a:srgbClr val="000000"/>
                </a:solidFill>
                <a:latin typeface="Arial" panose="020B0604020202020204" pitchFamily="34" charset="0"/>
                <a:cs typeface="Times New Roman" panose="02020603050405020304" pitchFamily="18" charset="0"/>
              </a:rPr>
              <a:t>forma = { convexa, no convexa }</a:t>
            </a:r>
          </a:p>
        </p:txBody>
      </p:sp>
      <p:sp>
        <p:nvSpPr>
          <p:cNvPr id="47110" name="5 Rectángulo">
            <a:extLst>
              <a:ext uri="{FF2B5EF4-FFF2-40B4-BE49-F238E27FC236}">
                <a16:creationId xmlns:a16="http://schemas.microsoft.com/office/drawing/2014/main" id="{A0B0F547-9FDC-4156-94E8-DF0D6DA1559E}"/>
              </a:ext>
            </a:extLst>
          </p:cNvPr>
          <p:cNvSpPr>
            <a:spLocks noChangeArrowheads="1"/>
          </p:cNvSpPr>
          <p:nvPr/>
        </p:nvSpPr>
        <p:spPr bwMode="auto">
          <a:xfrm>
            <a:off x="4513264" y="4748214"/>
            <a:ext cx="1584325" cy="1201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lnSpc>
                <a:spcPct val="90000"/>
              </a:lnSpc>
              <a:spcBef>
                <a:spcPts val="750"/>
              </a:spcBef>
              <a:buFont typeface="Arial" panose="020B0604020202020204" pitchFamily="34" charset="0"/>
              <a:buChar char="•"/>
              <a:defRPr sz="2100">
                <a:solidFill>
                  <a:schemeClr val="tx1"/>
                </a:solidFill>
                <a:latin typeface="Calibri" panose="020F0502020204030204" pitchFamily="34" charset="0"/>
              </a:defRPr>
            </a:lvl1pPr>
            <a:lvl2pPr>
              <a:lnSpc>
                <a:spcPct val="90000"/>
              </a:lnSpc>
              <a:spcBef>
                <a:spcPts val="375"/>
              </a:spcBef>
              <a:buFont typeface="Arial" panose="020B0604020202020204" pitchFamily="34" charset="0"/>
              <a:buChar char="•"/>
              <a:defRPr>
                <a:solidFill>
                  <a:schemeClr val="tx1"/>
                </a:solidFill>
                <a:latin typeface="Calibri" panose="020F0502020204030204" pitchFamily="34" charset="0"/>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9pPr>
          </a:lstStyle>
          <a:p>
            <a:pPr lvl="1" algn="just" eaLnBrk="1" hangingPunct="1">
              <a:lnSpc>
                <a:spcPct val="100000"/>
              </a:lnSpc>
              <a:spcBef>
                <a:spcPct val="0"/>
              </a:spcBef>
              <a:buFontTx/>
              <a:buNone/>
            </a:pPr>
            <a:r>
              <a:rPr lang="es-MX" altLang="es-MX" sz="2400">
                <a:latin typeface="Arial" panose="020B0604020202020204" pitchFamily="34" charset="0"/>
              </a:rPr>
              <a:t>X</a:t>
            </a:r>
            <a:r>
              <a:rPr lang="es-MX" altLang="es-MX" sz="2400" baseline="-25000">
                <a:latin typeface="Arial" panose="020B0604020202020204" pitchFamily="34" charset="0"/>
              </a:rPr>
              <a:t>1</a:t>
            </a:r>
            <a:endParaRPr lang="es-MX" altLang="es-MX" sz="2400">
              <a:latin typeface="Arial" panose="020B0604020202020204" pitchFamily="34" charset="0"/>
            </a:endParaRPr>
          </a:p>
          <a:p>
            <a:pPr lvl="1" algn="just" eaLnBrk="1" hangingPunct="1">
              <a:lnSpc>
                <a:spcPct val="100000"/>
              </a:lnSpc>
              <a:spcBef>
                <a:spcPct val="0"/>
              </a:spcBef>
              <a:buFontTx/>
              <a:buNone/>
            </a:pPr>
            <a:r>
              <a:rPr lang="es-MX" altLang="es-MX" sz="2400">
                <a:latin typeface="Arial" panose="020B0604020202020204" pitchFamily="34" charset="0"/>
              </a:rPr>
              <a:t>X</a:t>
            </a:r>
            <a:r>
              <a:rPr lang="es-MX" altLang="es-MX" sz="2400" baseline="-25000">
                <a:latin typeface="Arial" panose="020B0604020202020204" pitchFamily="34" charset="0"/>
              </a:rPr>
              <a:t>2 </a:t>
            </a:r>
            <a:endParaRPr lang="es-MX" altLang="es-MX" sz="2400">
              <a:latin typeface="Arial" panose="020B0604020202020204" pitchFamily="34" charset="0"/>
            </a:endParaRPr>
          </a:p>
          <a:p>
            <a:pPr lvl="1" algn="just" eaLnBrk="1" hangingPunct="1">
              <a:lnSpc>
                <a:spcPct val="100000"/>
              </a:lnSpc>
              <a:spcBef>
                <a:spcPct val="0"/>
              </a:spcBef>
              <a:buFontTx/>
              <a:buNone/>
            </a:pPr>
            <a:r>
              <a:rPr lang="es-MX" altLang="es-MX" sz="2400">
                <a:latin typeface="Arial" panose="020B0604020202020204" pitchFamily="34" charset="0"/>
              </a:rPr>
              <a:t>X</a:t>
            </a:r>
            <a:r>
              <a:rPr lang="es-MX" altLang="es-MX" sz="2400" baseline="-25000">
                <a:latin typeface="Arial" panose="020B0604020202020204" pitchFamily="34" charset="0"/>
              </a:rPr>
              <a:t>3 </a:t>
            </a:r>
            <a:endParaRPr lang="es-MX" altLang="es-MX" sz="2400">
              <a:latin typeface="Arial" panose="020B0604020202020204" pitchFamily="34" charset="0"/>
            </a:endParaRPr>
          </a:p>
        </p:txBody>
      </p:sp>
      <p:sp>
        <p:nvSpPr>
          <p:cNvPr id="47111" name="6 Rectángulo">
            <a:extLst>
              <a:ext uri="{FF2B5EF4-FFF2-40B4-BE49-F238E27FC236}">
                <a16:creationId xmlns:a16="http://schemas.microsoft.com/office/drawing/2014/main" id="{B1C189C2-04B7-400B-B47C-DE6A3FD8E184}"/>
              </a:ext>
            </a:extLst>
          </p:cNvPr>
          <p:cNvSpPr>
            <a:spLocks noChangeArrowheads="1"/>
          </p:cNvSpPr>
          <p:nvPr/>
        </p:nvSpPr>
        <p:spPr bwMode="auto">
          <a:xfrm>
            <a:off x="1847851" y="4724400"/>
            <a:ext cx="1584325" cy="1201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lnSpc>
                <a:spcPct val="90000"/>
              </a:lnSpc>
              <a:spcBef>
                <a:spcPts val="750"/>
              </a:spcBef>
              <a:buFont typeface="Arial" panose="020B0604020202020204" pitchFamily="34" charset="0"/>
              <a:buChar char="•"/>
              <a:defRPr sz="2100">
                <a:solidFill>
                  <a:schemeClr val="tx1"/>
                </a:solidFill>
                <a:latin typeface="Calibri" panose="020F0502020204030204" pitchFamily="34" charset="0"/>
              </a:defRPr>
            </a:lvl1pPr>
            <a:lvl2pPr>
              <a:lnSpc>
                <a:spcPct val="90000"/>
              </a:lnSpc>
              <a:spcBef>
                <a:spcPts val="375"/>
              </a:spcBef>
              <a:buFont typeface="Arial" panose="020B0604020202020204" pitchFamily="34" charset="0"/>
              <a:buChar char="•"/>
              <a:defRPr>
                <a:solidFill>
                  <a:schemeClr val="tx1"/>
                </a:solidFill>
                <a:latin typeface="Calibri" panose="020F0502020204030204" pitchFamily="34" charset="0"/>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9pPr>
          </a:lstStyle>
          <a:p>
            <a:pPr lvl="1" algn="just" eaLnBrk="1" hangingPunct="1">
              <a:lnSpc>
                <a:spcPct val="100000"/>
              </a:lnSpc>
              <a:spcBef>
                <a:spcPct val="0"/>
              </a:spcBef>
              <a:buFontTx/>
              <a:buNone/>
            </a:pPr>
            <a:r>
              <a:rPr lang="es-MX" altLang="es-MX" sz="2400">
                <a:latin typeface="Arial" panose="020B0604020202020204" pitchFamily="34" charset="0"/>
              </a:rPr>
              <a:t>Color</a:t>
            </a:r>
          </a:p>
          <a:p>
            <a:pPr lvl="1" algn="just" eaLnBrk="1" hangingPunct="1">
              <a:lnSpc>
                <a:spcPct val="100000"/>
              </a:lnSpc>
              <a:spcBef>
                <a:spcPct val="0"/>
              </a:spcBef>
              <a:buFontTx/>
              <a:buNone/>
            </a:pPr>
            <a:r>
              <a:rPr lang="es-MX" altLang="es-MX" sz="2400">
                <a:latin typeface="Arial" panose="020B0604020202020204" pitchFamily="34" charset="0"/>
              </a:rPr>
              <a:t>área</a:t>
            </a:r>
          </a:p>
          <a:p>
            <a:pPr lvl="1" algn="just" eaLnBrk="1" hangingPunct="1">
              <a:lnSpc>
                <a:spcPct val="100000"/>
              </a:lnSpc>
              <a:spcBef>
                <a:spcPct val="0"/>
              </a:spcBef>
              <a:buFontTx/>
              <a:buNone/>
            </a:pPr>
            <a:r>
              <a:rPr lang="es-MX" altLang="es-MX" sz="2400">
                <a:latin typeface="Arial" panose="020B0604020202020204" pitchFamily="34" charset="0"/>
              </a:rPr>
              <a:t>forma</a:t>
            </a:r>
          </a:p>
        </p:txBody>
      </p:sp>
      <p:cxnSp>
        <p:nvCxnSpPr>
          <p:cNvPr id="9" name="8 Conector angular">
            <a:extLst>
              <a:ext uri="{FF2B5EF4-FFF2-40B4-BE49-F238E27FC236}">
                <a16:creationId xmlns:a16="http://schemas.microsoft.com/office/drawing/2014/main" id="{E0905FDA-67B8-41FC-B8A8-B1E757949BC4}"/>
              </a:ext>
            </a:extLst>
          </p:cNvPr>
          <p:cNvCxnSpPr/>
          <p:nvPr/>
        </p:nvCxnSpPr>
        <p:spPr>
          <a:xfrm flipV="1">
            <a:off x="3289300" y="4941889"/>
            <a:ext cx="1582738" cy="71437"/>
          </a:xfrm>
          <a:prstGeom prst="bentConnector3">
            <a:avLst>
              <a:gd name="adj1" fmla="val 50000"/>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0" name="9 Conector angular">
            <a:extLst>
              <a:ext uri="{FF2B5EF4-FFF2-40B4-BE49-F238E27FC236}">
                <a16:creationId xmlns:a16="http://schemas.microsoft.com/office/drawing/2014/main" id="{940BE9F5-8773-4C4C-9FD9-7B90C8C35187}"/>
              </a:ext>
            </a:extLst>
          </p:cNvPr>
          <p:cNvCxnSpPr/>
          <p:nvPr/>
        </p:nvCxnSpPr>
        <p:spPr>
          <a:xfrm flipV="1">
            <a:off x="3289300" y="5373689"/>
            <a:ext cx="1582738" cy="71437"/>
          </a:xfrm>
          <a:prstGeom prst="bentConnector3">
            <a:avLst>
              <a:gd name="adj1" fmla="val 50000"/>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1" name="10 Conector angular">
            <a:extLst>
              <a:ext uri="{FF2B5EF4-FFF2-40B4-BE49-F238E27FC236}">
                <a16:creationId xmlns:a16="http://schemas.microsoft.com/office/drawing/2014/main" id="{13653AB5-60D1-4550-8E49-7B8C75499012}"/>
              </a:ext>
            </a:extLst>
          </p:cNvPr>
          <p:cNvCxnSpPr/>
          <p:nvPr/>
        </p:nvCxnSpPr>
        <p:spPr>
          <a:xfrm flipV="1">
            <a:off x="3289300" y="5732464"/>
            <a:ext cx="1582738" cy="73025"/>
          </a:xfrm>
          <a:prstGeom prst="bentConnector3">
            <a:avLst>
              <a:gd name="adj1" fmla="val 50000"/>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3" name="12 Cerrar llave">
            <a:extLst>
              <a:ext uri="{FF2B5EF4-FFF2-40B4-BE49-F238E27FC236}">
                <a16:creationId xmlns:a16="http://schemas.microsoft.com/office/drawing/2014/main" id="{D06D1D43-8489-4127-A8E1-9D0A4DB934CD}"/>
              </a:ext>
            </a:extLst>
          </p:cNvPr>
          <p:cNvSpPr/>
          <p:nvPr/>
        </p:nvSpPr>
        <p:spPr>
          <a:xfrm>
            <a:off x="5448301" y="4508501"/>
            <a:ext cx="504825" cy="1800225"/>
          </a:xfrm>
          <a:prstGeom prst="righ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eaLnBrk="1" hangingPunct="1">
              <a:defRPr/>
            </a:pPr>
            <a:endParaRPr lang="es-ES"/>
          </a:p>
        </p:txBody>
      </p:sp>
      <p:sp>
        <p:nvSpPr>
          <p:cNvPr id="47116" name="13 Rectángulo">
            <a:extLst>
              <a:ext uri="{FF2B5EF4-FFF2-40B4-BE49-F238E27FC236}">
                <a16:creationId xmlns:a16="http://schemas.microsoft.com/office/drawing/2014/main" id="{C3B8D815-26E1-4873-A890-7422DB56B39E}"/>
              </a:ext>
            </a:extLst>
          </p:cNvPr>
          <p:cNvSpPr>
            <a:spLocks noChangeArrowheads="1"/>
          </p:cNvSpPr>
          <p:nvPr/>
        </p:nvSpPr>
        <p:spPr bwMode="auto">
          <a:xfrm>
            <a:off x="6240463" y="4437064"/>
            <a:ext cx="3816350" cy="1938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9pPr>
          </a:lstStyle>
          <a:p>
            <a:pPr algn="ctr" eaLnBrk="1" hangingPunct="1">
              <a:lnSpc>
                <a:spcPct val="100000"/>
              </a:lnSpc>
              <a:spcBef>
                <a:spcPct val="0"/>
              </a:spcBef>
              <a:buFontTx/>
              <a:buNone/>
            </a:pPr>
            <a:r>
              <a:rPr lang="es-ES" altLang="es-MX" sz="3600" b="1" i="1">
                <a:latin typeface="Arial" panose="020B0604020202020204" pitchFamily="34" charset="0"/>
              </a:rPr>
              <a:t>X=[x</a:t>
            </a:r>
            <a:r>
              <a:rPr lang="es-ES" altLang="es-MX" sz="3600" b="1" i="1" baseline="-25000">
                <a:latin typeface="Arial" panose="020B0604020202020204" pitchFamily="34" charset="0"/>
              </a:rPr>
              <a:t>1</a:t>
            </a:r>
            <a:r>
              <a:rPr lang="es-ES" altLang="es-MX" sz="3600" b="1" i="1">
                <a:latin typeface="Arial" panose="020B0604020202020204" pitchFamily="34" charset="0"/>
              </a:rPr>
              <a:t> x</a:t>
            </a:r>
            <a:r>
              <a:rPr lang="es-ES" altLang="es-MX" sz="3600" b="1" i="1" baseline="-25000">
                <a:latin typeface="Arial" panose="020B0604020202020204" pitchFamily="34" charset="0"/>
              </a:rPr>
              <a:t>2</a:t>
            </a:r>
            <a:r>
              <a:rPr lang="es-ES" altLang="es-MX" sz="3600" b="1" i="1">
                <a:latin typeface="Arial" panose="020B0604020202020204" pitchFamily="34" charset="0"/>
              </a:rPr>
              <a:t>	x</a:t>
            </a:r>
            <a:r>
              <a:rPr lang="es-ES" altLang="es-MX" sz="3600" b="1" i="1" baseline="-25000">
                <a:latin typeface="Arial" panose="020B0604020202020204" pitchFamily="34" charset="0"/>
              </a:rPr>
              <a:t>3</a:t>
            </a:r>
            <a:r>
              <a:rPr lang="es-ES" altLang="es-MX" sz="3600" b="1" i="1">
                <a:latin typeface="Arial" panose="020B0604020202020204" pitchFamily="34" charset="0"/>
              </a:rPr>
              <a:t>]</a:t>
            </a:r>
          </a:p>
          <a:p>
            <a:pPr algn="ctr" eaLnBrk="1" hangingPunct="1">
              <a:lnSpc>
                <a:spcPct val="100000"/>
              </a:lnSpc>
              <a:spcBef>
                <a:spcPct val="0"/>
              </a:spcBef>
              <a:buFontTx/>
              <a:buNone/>
            </a:pPr>
            <a:r>
              <a:rPr lang="es-ES" altLang="es-MX" sz="3600" b="1" baseline="30000">
                <a:latin typeface="Arial" panose="020B0604020202020204" pitchFamily="34" charset="0"/>
              </a:rPr>
              <a:t> </a:t>
            </a:r>
          </a:p>
          <a:p>
            <a:pPr algn="ctr" eaLnBrk="1" hangingPunct="1">
              <a:lnSpc>
                <a:spcPct val="100000"/>
              </a:lnSpc>
              <a:spcBef>
                <a:spcPct val="0"/>
              </a:spcBef>
              <a:buFontTx/>
              <a:buNone/>
            </a:pPr>
            <a:r>
              <a:rPr lang="es-ES" altLang="es-MX" sz="3600" b="1" baseline="30000">
                <a:latin typeface="Arial" panose="020B0604020202020204" pitchFamily="34" charset="0"/>
              </a:rPr>
              <a:t>Vector de características</a:t>
            </a:r>
            <a:r>
              <a:rPr lang="es-ES" altLang="es-MX" sz="3600" b="1">
                <a:latin typeface="Arial" panose="020B0604020202020204" pitchFamily="34" charset="0"/>
              </a:rPr>
              <a:t> </a:t>
            </a:r>
          </a:p>
          <a:p>
            <a:pPr algn="ctr" eaLnBrk="1" hangingPunct="1">
              <a:lnSpc>
                <a:spcPct val="100000"/>
              </a:lnSpc>
              <a:spcBef>
                <a:spcPct val="0"/>
              </a:spcBef>
              <a:buFontTx/>
              <a:buNone/>
            </a:pPr>
            <a:r>
              <a:rPr lang="es-ES" altLang="es-MX" sz="3600" b="1" baseline="30000">
                <a:latin typeface="Arial" panose="020B0604020202020204" pitchFamily="34" charset="0"/>
              </a:rPr>
              <a:t>con k=3</a:t>
            </a:r>
          </a:p>
        </p:txBody>
      </p:sp>
    </p:spTree>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333A9CDF-3D3A-4746-AA72-1C71CDE7CDE3}"/>
              </a:ext>
            </a:extLst>
          </p:cNvPr>
          <p:cNvSpPr>
            <a:spLocks noGrp="1" noChangeArrowheads="1"/>
          </p:cNvSpPr>
          <p:nvPr>
            <p:ph type="title"/>
          </p:nvPr>
        </p:nvSpPr>
        <p:spPr>
          <a:xfrm>
            <a:off x="1919288" y="908051"/>
            <a:ext cx="7772400" cy="587375"/>
          </a:xfrm>
        </p:spPr>
        <p:txBody>
          <a:bodyPr/>
          <a:lstStyle/>
          <a:p>
            <a:pPr eaLnBrk="1" hangingPunct="1"/>
            <a:r>
              <a:rPr lang="es-ES_tradnl" altLang="es-MX" sz="3200" b="1"/>
              <a:t>Clasificadores</a:t>
            </a:r>
            <a:endParaRPr lang="es-PE" altLang="es-MX" sz="3200" b="1"/>
          </a:p>
        </p:txBody>
      </p:sp>
      <p:graphicFrame>
        <p:nvGraphicFramePr>
          <p:cNvPr id="2" name="Marcador de contenido 1">
            <a:extLst>
              <a:ext uri="{FF2B5EF4-FFF2-40B4-BE49-F238E27FC236}">
                <a16:creationId xmlns:a16="http://schemas.microsoft.com/office/drawing/2014/main" id="{E3F093B9-323C-4486-9AB1-0501CD243B23}"/>
              </a:ext>
            </a:extLst>
          </p:cNvPr>
          <p:cNvGraphicFramePr>
            <a:graphicFrameLocks noGrp="1"/>
          </p:cNvGraphicFramePr>
          <p:nvPr>
            <p:ph idx="1"/>
          </p:nvPr>
        </p:nvGraphicFramePr>
        <p:xfrm>
          <a:off x="2135188" y="1627188"/>
          <a:ext cx="8208962" cy="49704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mc:AlternateContent xmlns:mc="http://schemas.openxmlformats.org/markup-compatibility/2006" xmlns:p14="http://schemas.microsoft.com/office/powerpoint/2010/main">
    <mc:Choice Requires="p14">
      <p:transition spd="slow" p14:dur="3000">
        <p14:shred/>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a:extLst>
              <a:ext uri="{FF2B5EF4-FFF2-40B4-BE49-F238E27FC236}">
                <a16:creationId xmlns:a16="http://schemas.microsoft.com/office/drawing/2014/main" id="{C66D9F5F-F137-4C58-AE7E-7A2F4ACDD4EE}"/>
              </a:ext>
            </a:extLst>
          </p:cNvPr>
          <p:cNvSpPr>
            <a:spLocks noGrp="1" noChangeArrowheads="1"/>
          </p:cNvSpPr>
          <p:nvPr>
            <p:ph type="title"/>
          </p:nvPr>
        </p:nvSpPr>
        <p:spPr>
          <a:xfrm>
            <a:off x="1919288" y="908051"/>
            <a:ext cx="7772400" cy="587375"/>
          </a:xfrm>
        </p:spPr>
        <p:txBody>
          <a:bodyPr/>
          <a:lstStyle/>
          <a:p>
            <a:pPr eaLnBrk="1" hangingPunct="1"/>
            <a:r>
              <a:rPr lang="es-ES_tradnl" altLang="es-MX" sz="3200" b="1"/>
              <a:t>Consideraciones…</a:t>
            </a:r>
            <a:endParaRPr lang="es-PE" altLang="es-MX" sz="3200" b="1"/>
          </a:p>
        </p:txBody>
      </p:sp>
      <p:graphicFrame>
        <p:nvGraphicFramePr>
          <p:cNvPr id="3" name="Marcador de contenido 2">
            <a:extLst>
              <a:ext uri="{FF2B5EF4-FFF2-40B4-BE49-F238E27FC236}">
                <a16:creationId xmlns:a16="http://schemas.microsoft.com/office/drawing/2014/main" id="{EF644309-66C1-4EB1-BBD4-1378186ACB17}"/>
              </a:ext>
            </a:extLst>
          </p:cNvPr>
          <p:cNvGraphicFramePr>
            <a:graphicFrameLocks noGrp="1"/>
          </p:cNvGraphicFramePr>
          <p:nvPr>
            <p:ph idx="1"/>
          </p:nvPr>
        </p:nvGraphicFramePr>
        <p:xfrm>
          <a:off x="1919288" y="1909101"/>
          <a:ext cx="8497192" cy="461624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2 Marcador de contenido">
            <a:extLst>
              <a:ext uri="{FF2B5EF4-FFF2-40B4-BE49-F238E27FC236}">
                <a16:creationId xmlns:a16="http://schemas.microsoft.com/office/drawing/2014/main" id="{3C96B0E7-0530-484D-A218-255A403EDE05}"/>
              </a:ext>
            </a:extLst>
          </p:cNvPr>
          <p:cNvSpPr>
            <a:spLocks noGrp="1"/>
          </p:cNvSpPr>
          <p:nvPr>
            <p:ph idx="1"/>
          </p:nvPr>
        </p:nvSpPr>
        <p:spPr>
          <a:xfrm>
            <a:off x="2268538" y="1443038"/>
            <a:ext cx="8229600" cy="2203450"/>
          </a:xfrm>
        </p:spPr>
        <p:txBody>
          <a:bodyPr/>
          <a:lstStyle/>
          <a:p>
            <a:pPr algn="just" eaLnBrk="1" hangingPunct="1"/>
            <a:r>
              <a:rPr lang="es-MX" altLang="es-MX" b="1"/>
              <a:t>Aprendizaje supervisado</a:t>
            </a:r>
          </a:p>
          <a:p>
            <a:pPr lvl="1" algn="just" eaLnBrk="1" hangingPunct="1"/>
            <a:r>
              <a:rPr lang="es-MX" altLang="es-MX"/>
              <a:t>Es aquel en el que en el entrenamiento (el  diseñador), ha de indicar tanto las entradas como las salidas que desea obtener, es decir, el diseñador ha de mostrar las entradas, y corregir sus salidas para que coincidan con unas salidas deseadas.</a:t>
            </a:r>
          </a:p>
          <a:p>
            <a:pPr algn="just" eaLnBrk="1" hangingPunct="1"/>
            <a:endParaRPr lang="es-MX" altLang="es-MX"/>
          </a:p>
        </p:txBody>
      </p:sp>
      <p:sp>
        <p:nvSpPr>
          <p:cNvPr id="11" name="Rectangle 2">
            <a:extLst>
              <a:ext uri="{FF2B5EF4-FFF2-40B4-BE49-F238E27FC236}">
                <a16:creationId xmlns:a16="http://schemas.microsoft.com/office/drawing/2014/main" id="{D11BB4E1-CDEC-4246-A9C9-728A41EC69F8}"/>
              </a:ext>
            </a:extLst>
          </p:cNvPr>
          <p:cNvSpPr txBox="1">
            <a:spLocks noChangeArrowheads="1"/>
          </p:cNvSpPr>
          <p:nvPr/>
        </p:nvSpPr>
        <p:spPr bwMode="auto">
          <a:xfrm>
            <a:off x="1524000" y="-14288"/>
            <a:ext cx="9144000" cy="504826"/>
          </a:xfrm>
          <a:prstGeom prst="rect">
            <a:avLst/>
          </a:prstGeom>
          <a:solidFill>
            <a:schemeClr val="tx1"/>
          </a:solidFill>
          <a:ln w="9525">
            <a:noFill/>
            <a:miter lim="800000"/>
            <a:headEnd/>
            <a:tailEnd/>
          </a:ln>
        </p:spPr>
        <p:txBody>
          <a:bodyPr anchor="ctr"/>
          <a:lstStyle/>
          <a:p>
            <a:pPr eaLnBrk="1" hangingPunct="1">
              <a:defRPr/>
            </a:pPr>
            <a:r>
              <a:rPr lang="es-MX" sz="2400" b="1" dirty="0">
                <a:solidFill>
                  <a:srgbClr val="00B050"/>
                </a:solidFill>
                <a:latin typeface="+mj-lt"/>
                <a:ea typeface="+mj-ea"/>
                <a:cs typeface="+mj-cs"/>
              </a:rPr>
              <a:t>1.4 Aprendizaje supervisado</a:t>
            </a:r>
          </a:p>
        </p:txBody>
      </p:sp>
      <p:grpSp>
        <p:nvGrpSpPr>
          <p:cNvPr id="50180" name="Grupo 11">
            <a:extLst>
              <a:ext uri="{FF2B5EF4-FFF2-40B4-BE49-F238E27FC236}">
                <a16:creationId xmlns:a16="http://schemas.microsoft.com/office/drawing/2014/main" id="{D01FDD8C-7E53-4619-A109-9005AE26B271}"/>
              </a:ext>
            </a:extLst>
          </p:cNvPr>
          <p:cNvGrpSpPr>
            <a:grpSpLocks/>
          </p:cNvGrpSpPr>
          <p:nvPr/>
        </p:nvGrpSpPr>
        <p:grpSpPr bwMode="auto">
          <a:xfrm>
            <a:off x="2566989" y="2924176"/>
            <a:ext cx="7526337" cy="3744913"/>
            <a:chOff x="1043186" y="2924522"/>
            <a:chExt cx="7526560" cy="3744838"/>
          </a:xfrm>
        </p:grpSpPr>
        <p:sp>
          <p:nvSpPr>
            <p:cNvPr id="4" name="3 Rectángulo">
              <a:extLst>
                <a:ext uri="{FF2B5EF4-FFF2-40B4-BE49-F238E27FC236}">
                  <a16:creationId xmlns:a16="http://schemas.microsoft.com/office/drawing/2014/main" id="{33401427-4216-47E0-9BDC-B0AEE5A64EB3}"/>
                </a:ext>
              </a:extLst>
            </p:cNvPr>
            <p:cNvSpPr/>
            <p:nvPr/>
          </p:nvSpPr>
          <p:spPr bwMode="auto">
            <a:xfrm>
              <a:off x="2695822" y="4799322"/>
              <a:ext cx="2432122" cy="1870038"/>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s-MX"/>
            </a:p>
          </p:txBody>
        </p:sp>
        <p:sp>
          <p:nvSpPr>
            <p:cNvPr id="5" name="4 Flecha a la derecha con bandas">
              <a:extLst>
                <a:ext uri="{FF2B5EF4-FFF2-40B4-BE49-F238E27FC236}">
                  <a16:creationId xmlns:a16="http://schemas.microsoft.com/office/drawing/2014/main" id="{FCA1A360-A3F1-44EF-BE6D-F0C298312F01}"/>
                </a:ext>
              </a:extLst>
            </p:cNvPr>
            <p:cNvSpPr/>
            <p:nvPr/>
          </p:nvSpPr>
          <p:spPr bwMode="auto">
            <a:xfrm>
              <a:off x="1043186" y="5266038"/>
              <a:ext cx="1557383" cy="863583"/>
            </a:xfrm>
            <a:prstGeom prst="stripedRight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s-MX"/>
            </a:p>
          </p:txBody>
        </p:sp>
        <p:sp>
          <p:nvSpPr>
            <p:cNvPr id="6" name="5 Flecha derecha">
              <a:extLst>
                <a:ext uri="{FF2B5EF4-FFF2-40B4-BE49-F238E27FC236}">
                  <a16:creationId xmlns:a16="http://schemas.microsoft.com/office/drawing/2014/main" id="{4E002C71-1828-4610-9BD7-426C176AA47C}"/>
                </a:ext>
              </a:extLst>
            </p:cNvPr>
            <p:cNvSpPr/>
            <p:nvPr/>
          </p:nvSpPr>
          <p:spPr bwMode="auto">
            <a:xfrm>
              <a:off x="5418466" y="5373986"/>
              <a:ext cx="1070007" cy="720711"/>
            </a:xfrm>
            <a:prstGeom prst="right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s-MX"/>
            </a:p>
          </p:txBody>
        </p:sp>
        <p:sp>
          <p:nvSpPr>
            <p:cNvPr id="7" name="6 Elipse">
              <a:extLst>
                <a:ext uri="{FF2B5EF4-FFF2-40B4-BE49-F238E27FC236}">
                  <a16:creationId xmlns:a16="http://schemas.microsoft.com/office/drawing/2014/main" id="{DAB12407-669C-4EAF-86FD-815E3CA016C3}"/>
                </a:ext>
              </a:extLst>
            </p:cNvPr>
            <p:cNvSpPr/>
            <p:nvPr/>
          </p:nvSpPr>
          <p:spPr bwMode="auto">
            <a:xfrm>
              <a:off x="6499585" y="5266038"/>
              <a:ext cx="1055719" cy="971531"/>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s-MX"/>
            </a:p>
          </p:txBody>
        </p:sp>
        <p:sp>
          <p:nvSpPr>
            <p:cNvPr id="8" name="7 Flecha izquierda">
              <a:extLst>
                <a:ext uri="{FF2B5EF4-FFF2-40B4-BE49-F238E27FC236}">
                  <a16:creationId xmlns:a16="http://schemas.microsoft.com/office/drawing/2014/main" id="{49C98A9A-D06F-4C68-9E3D-E38DAD4A1FCD}"/>
                </a:ext>
              </a:extLst>
            </p:cNvPr>
            <p:cNvSpPr/>
            <p:nvPr/>
          </p:nvSpPr>
          <p:spPr bwMode="auto">
            <a:xfrm>
              <a:off x="7596580" y="5300962"/>
              <a:ext cx="973166" cy="863583"/>
            </a:xfrm>
            <a:prstGeom prst="left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s-MX"/>
            </a:p>
          </p:txBody>
        </p:sp>
        <p:sp>
          <p:nvSpPr>
            <p:cNvPr id="10" name="9 Flecha en U">
              <a:extLst>
                <a:ext uri="{FF2B5EF4-FFF2-40B4-BE49-F238E27FC236}">
                  <a16:creationId xmlns:a16="http://schemas.microsoft.com/office/drawing/2014/main" id="{64C06D05-49DF-4BD5-9173-A5CC35B396F0}"/>
                </a:ext>
              </a:extLst>
            </p:cNvPr>
            <p:cNvSpPr/>
            <p:nvPr/>
          </p:nvSpPr>
          <p:spPr bwMode="auto">
            <a:xfrm flipH="1">
              <a:off x="3864257" y="2924522"/>
              <a:ext cx="3111592" cy="2017673"/>
            </a:xfrm>
            <a:prstGeom prst="uturnArrow">
              <a:avLst>
                <a:gd name="adj1" fmla="val 15683"/>
                <a:gd name="adj2" fmla="val 23669"/>
                <a:gd name="adj3" fmla="val 23003"/>
                <a:gd name="adj4" fmla="val 43750"/>
                <a:gd name="adj5" fmla="val 86689"/>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s-MX">
                <a:solidFill>
                  <a:schemeClr val="tx1"/>
                </a:solidFill>
              </a:endParaRPr>
            </a:p>
          </p:txBody>
        </p:sp>
        <p:pic>
          <p:nvPicPr>
            <p:cNvPr id="3" name="Imagen 2">
              <a:extLst>
                <a:ext uri="{FF2B5EF4-FFF2-40B4-BE49-F238E27FC236}">
                  <a16:creationId xmlns:a16="http://schemas.microsoft.com/office/drawing/2014/main" id="{C43223AF-0641-48E2-BEE6-E06F25D399B8}"/>
                </a:ext>
              </a:extLst>
            </p:cNvPr>
            <p:cNvPicPr>
              <a:picLocks noChangeAspect="1"/>
            </p:cNvPicPr>
            <p:nvPr/>
          </p:nvPicPr>
          <p:blipFill>
            <a:blip r:embed="rId2"/>
            <a:stretch>
              <a:fillRect/>
            </a:stretch>
          </p:blipFill>
          <p:spPr>
            <a:xfrm>
              <a:off x="6444125" y="5259570"/>
              <a:ext cx="1152211" cy="1008185"/>
            </a:xfrm>
            <a:prstGeom prst="ellipse">
              <a:avLst/>
            </a:prstGeom>
            <a:ln>
              <a:noFill/>
            </a:ln>
            <a:effectLst>
              <a:softEdge rad="112500"/>
            </a:effectLst>
          </p:spPr>
        </p:pic>
        <p:pic>
          <p:nvPicPr>
            <p:cNvPr id="9" name="Imagen 8">
              <a:extLst>
                <a:ext uri="{FF2B5EF4-FFF2-40B4-BE49-F238E27FC236}">
                  <a16:creationId xmlns:a16="http://schemas.microsoft.com/office/drawing/2014/main" id="{AEFFC7BA-E45E-4D4D-946A-9C441559DFFC}"/>
                </a:ext>
              </a:extLst>
            </p:cNvPr>
            <p:cNvPicPr>
              <a:picLocks noChangeAspect="1"/>
            </p:cNvPicPr>
            <p:nvPr/>
          </p:nvPicPr>
          <p:blipFill>
            <a:blip r:embed="rId3"/>
            <a:stretch>
              <a:fillRect/>
            </a:stretch>
          </p:blipFill>
          <p:spPr>
            <a:xfrm>
              <a:off x="2889503" y="4885046"/>
              <a:ext cx="2043174" cy="1698591"/>
            </a:xfrm>
            <a:prstGeom prst="rect">
              <a:avLst/>
            </a:prstGeom>
            <a:ln>
              <a:noFill/>
            </a:ln>
            <a:effectLst>
              <a:outerShdw blurRad="292100" dist="139700" dir="2700000" algn="tl" rotWithShape="0">
                <a:srgbClr val="333333">
                  <a:alpha val="65000"/>
                </a:srgbClr>
              </a:outerShdw>
            </a:effectLst>
          </p:spPr>
        </p:pic>
      </p:grpSp>
    </p:spTree>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Marcador de contenido 1">
            <a:extLst>
              <a:ext uri="{FF2B5EF4-FFF2-40B4-BE49-F238E27FC236}">
                <a16:creationId xmlns:a16="http://schemas.microsoft.com/office/drawing/2014/main" id="{4FE984B2-E851-401A-A373-1EB44D138F06}"/>
              </a:ext>
            </a:extLst>
          </p:cNvPr>
          <p:cNvGraphicFramePr>
            <a:graphicFrameLocks noGrp="1"/>
          </p:cNvGraphicFramePr>
          <p:nvPr>
            <p:ph idx="1"/>
          </p:nvPr>
        </p:nvGraphicFramePr>
        <p:xfrm>
          <a:off x="1992314" y="1484314"/>
          <a:ext cx="8351837" cy="49688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1" name="Rectangle 2">
            <a:extLst>
              <a:ext uri="{FF2B5EF4-FFF2-40B4-BE49-F238E27FC236}">
                <a16:creationId xmlns:a16="http://schemas.microsoft.com/office/drawing/2014/main" id="{DB6375A8-92BB-42C0-90B0-8397A83EAC7E}"/>
              </a:ext>
            </a:extLst>
          </p:cNvPr>
          <p:cNvSpPr txBox="1">
            <a:spLocks noChangeArrowheads="1"/>
          </p:cNvSpPr>
          <p:nvPr/>
        </p:nvSpPr>
        <p:spPr bwMode="auto">
          <a:xfrm>
            <a:off x="1524000" y="-14288"/>
            <a:ext cx="9144000" cy="504826"/>
          </a:xfrm>
          <a:prstGeom prst="rect">
            <a:avLst/>
          </a:prstGeom>
          <a:solidFill>
            <a:schemeClr val="tx1"/>
          </a:solidFill>
          <a:ln w="9525">
            <a:noFill/>
            <a:miter lim="800000"/>
            <a:headEnd/>
            <a:tailEnd/>
          </a:ln>
        </p:spPr>
        <p:txBody>
          <a:bodyPr anchor="ctr"/>
          <a:lstStyle/>
          <a:p>
            <a:pPr eaLnBrk="1" hangingPunct="1">
              <a:defRPr/>
            </a:pPr>
            <a:r>
              <a:rPr lang="es-MX" sz="2400" b="1" dirty="0">
                <a:solidFill>
                  <a:srgbClr val="00B050"/>
                </a:solidFill>
                <a:latin typeface="+mj-lt"/>
                <a:ea typeface="+mj-ea"/>
                <a:cs typeface="+mj-cs"/>
              </a:rPr>
              <a:t>1.4 Aprendizaje supervisado</a:t>
            </a:r>
          </a:p>
        </p:txBody>
      </p:sp>
      <p:sp>
        <p:nvSpPr>
          <p:cNvPr id="51204" name="11 Rectángulo">
            <a:extLst>
              <a:ext uri="{FF2B5EF4-FFF2-40B4-BE49-F238E27FC236}">
                <a16:creationId xmlns:a16="http://schemas.microsoft.com/office/drawing/2014/main" id="{49975804-71F6-4307-A390-BFE3A444E116}"/>
              </a:ext>
            </a:extLst>
          </p:cNvPr>
          <p:cNvSpPr>
            <a:spLocks noChangeArrowheads="1"/>
          </p:cNvSpPr>
          <p:nvPr/>
        </p:nvSpPr>
        <p:spPr bwMode="auto">
          <a:xfrm>
            <a:off x="1992314" y="746125"/>
            <a:ext cx="5026025"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9pPr>
          </a:lstStyle>
          <a:p>
            <a:pPr eaLnBrk="1" hangingPunct="1">
              <a:lnSpc>
                <a:spcPct val="100000"/>
              </a:lnSpc>
              <a:spcBef>
                <a:spcPct val="0"/>
              </a:spcBef>
              <a:buFontTx/>
              <a:buNone/>
            </a:pPr>
            <a:r>
              <a:rPr lang="es-MX" altLang="es-MX" sz="2800" b="1">
                <a:solidFill>
                  <a:srgbClr val="000000"/>
                </a:solidFill>
                <a:latin typeface="Arial" panose="020B0604020202020204" pitchFamily="34" charset="0"/>
              </a:rPr>
              <a:t>Aprendizaje supervisado: </a:t>
            </a:r>
            <a:endParaRPr lang="es-ES" altLang="es-MX" sz="1800" b="1">
              <a:latin typeface="Arial" panose="020B06040202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2 Marcador de contenido">
            <a:extLst>
              <a:ext uri="{FF2B5EF4-FFF2-40B4-BE49-F238E27FC236}">
                <a16:creationId xmlns:a16="http://schemas.microsoft.com/office/drawing/2014/main" id="{55796649-E01C-4196-8D58-44BD60571C93}"/>
              </a:ext>
            </a:extLst>
          </p:cNvPr>
          <p:cNvSpPr>
            <a:spLocks noGrp="1"/>
          </p:cNvSpPr>
          <p:nvPr>
            <p:ph idx="1"/>
          </p:nvPr>
        </p:nvSpPr>
        <p:spPr>
          <a:xfrm>
            <a:off x="2043114" y="1585914"/>
            <a:ext cx="3260725" cy="2325687"/>
          </a:xfrm>
        </p:spPr>
        <p:txBody>
          <a:bodyPr>
            <a:normAutofit lnSpcReduction="10000"/>
          </a:bodyPr>
          <a:lstStyle/>
          <a:p>
            <a:pPr lvl="1" algn="just" eaLnBrk="1" hangingPunct="1"/>
            <a:r>
              <a:rPr lang="es-ES" altLang="es-MX" sz="1600"/>
              <a:t>Consiste en aprender a partir de patrones de entradas para los que no se especifiquen los valores de sus salidas. </a:t>
            </a:r>
          </a:p>
          <a:p>
            <a:pPr lvl="1" algn="just" eaLnBrk="1" hangingPunct="1"/>
            <a:r>
              <a:rPr lang="es-MX" altLang="es-MX" sz="1600"/>
              <a:t>No existe información referente a las salidas de los patrones que vamos introduciendo, sólo sus entradas.</a:t>
            </a:r>
          </a:p>
        </p:txBody>
      </p:sp>
      <p:sp>
        <p:nvSpPr>
          <p:cNvPr id="11" name="Rectangle 2">
            <a:extLst>
              <a:ext uri="{FF2B5EF4-FFF2-40B4-BE49-F238E27FC236}">
                <a16:creationId xmlns:a16="http://schemas.microsoft.com/office/drawing/2014/main" id="{C25E14F5-4B91-41AE-8E26-A6EBE90C9D77}"/>
              </a:ext>
            </a:extLst>
          </p:cNvPr>
          <p:cNvSpPr txBox="1">
            <a:spLocks noChangeArrowheads="1"/>
          </p:cNvSpPr>
          <p:nvPr/>
        </p:nvSpPr>
        <p:spPr bwMode="auto">
          <a:xfrm>
            <a:off x="1524000" y="-14288"/>
            <a:ext cx="9144000" cy="504826"/>
          </a:xfrm>
          <a:prstGeom prst="rect">
            <a:avLst/>
          </a:prstGeom>
          <a:solidFill>
            <a:schemeClr val="tx1"/>
          </a:solidFill>
          <a:ln w="9525">
            <a:noFill/>
            <a:miter lim="800000"/>
            <a:headEnd/>
            <a:tailEnd/>
          </a:ln>
        </p:spPr>
        <p:txBody>
          <a:bodyPr anchor="ctr"/>
          <a:lstStyle/>
          <a:p>
            <a:pPr eaLnBrk="1" hangingPunct="1">
              <a:defRPr/>
            </a:pPr>
            <a:r>
              <a:rPr lang="es-MX" sz="2400" b="1" dirty="0">
                <a:solidFill>
                  <a:srgbClr val="00B050"/>
                </a:solidFill>
                <a:latin typeface="+mj-lt"/>
                <a:ea typeface="+mj-ea"/>
                <a:cs typeface="+mj-cs"/>
              </a:rPr>
              <a:t>1.5 Aprendizaje no supervisado</a:t>
            </a:r>
          </a:p>
        </p:txBody>
      </p:sp>
      <p:sp>
        <p:nvSpPr>
          <p:cNvPr id="52228" name="7 Rectángulo">
            <a:extLst>
              <a:ext uri="{FF2B5EF4-FFF2-40B4-BE49-F238E27FC236}">
                <a16:creationId xmlns:a16="http://schemas.microsoft.com/office/drawing/2014/main" id="{50AEC991-99B7-40E8-8054-5F424F8EB139}"/>
              </a:ext>
            </a:extLst>
          </p:cNvPr>
          <p:cNvSpPr>
            <a:spLocks noChangeArrowheads="1"/>
          </p:cNvSpPr>
          <p:nvPr/>
        </p:nvSpPr>
        <p:spPr bwMode="auto">
          <a:xfrm>
            <a:off x="1736725" y="746125"/>
            <a:ext cx="5080000"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9pPr>
          </a:lstStyle>
          <a:p>
            <a:pPr algn="just" eaLnBrk="1" hangingPunct="1">
              <a:lnSpc>
                <a:spcPct val="100000"/>
              </a:lnSpc>
              <a:spcBef>
                <a:spcPct val="0"/>
              </a:spcBef>
              <a:buFontTx/>
              <a:buNone/>
            </a:pPr>
            <a:r>
              <a:rPr lang="es-MX" altLang="es-MX" sz="2800" b="1">
                <a:latin typeface="Arial" panose="020B0604020202020204" pitchFamily="34" charset="0"/>
              </a:rPr>
              <a:t>Aprendizaje  no supervisado</a:t>
            </a:r>
          </a:p>
        </p:txBody>
      </p:sp>
      <p:grpSp>
        <p:nvGrpSpPr>
          <p:cNvPr id="3" name="Grupo 2">
            <a:extLst>
              <a:ext uri="{FF2B5EF4-FFF2-40B4-BE49-F238E27FC236}">
                <a16:creationId xmlns:a16="http://schemas.microsoft.com/office/drawing/2014/main" id="{65FA7402-ECE7-4BEB-8916-9DFAEC5A8427}"/>
              </a:ext>
            </a:extLst>
          </p:cNvPr>
          <p:cNvGrpSpPr/>
          <p:nvPr/>
        </p:nvGrpSpPr>
        <p:grpSpPr>
          <a:xfrm>
            <a:off x="2630948" y="2348881"/>
            <a:ext cx="7137460" cy="4291479"/>
            <a:chOff x="1106948" y="2348880"/>
            <a:chExt cx="7137460" cy="4291479"/>
          </a:xfrm>
          <a:solidFill>
            <a:srgbClr val="00B0F0"/>
          </a:solidFill>
        </p:grpSpPr>
        <p:grpSp>
          <p:nvGrpSpPr>
            <p:cNvPr id="2" name="Grupo 1">
              <a:extLst>
                <a:ext uri="{FF2B5EF4-FFF2-40B4-BE49-F238E27FC236}">
                  <a16:creationId xmlns:a16="http://schemas.microsoft.com/office/drawing/2014/main" id="{644C0AC5-91AB-4BFF-9BBB-2A7CC198F42B}"/>
                </a:ext>
              </a:extLst>
            </p:cNvPr>
            <p:cNvGrpSpPr/>
            <p:nvPr/>
          </p:nvGrpSpPr>
          <p:grpSpPr>
            <a:xfrm>
              <a:off x="1106948" y="2348880"/>
              <a:ext cx="7137460" cy="4291479"/>
              <a:chOff x="827585" y="2348880"/>
              <a:chExt cx="7137460" cy="4291479"/>
            </a:xfrm>
            <a:grpFill/>
          </p:grpSpPr>
          <p:sp>
            <p:nvSpPr>
              <p:cNvPr id="4" name="3 Rectángulo">
                <a:extLst>
                  <a:ext uri="{FF2B5EF4-FFF2-40B4-BE49-F238E27FC236}">
                    <a16:creationId xmlns:a16="http://schemas.microsoft.com/office/drawing/2014/main" id="{D918C534-B9F8-43D5-BDCE-EB7EC84AE7B6}"/>
                  </a:ext>
                </a:extLst>
              </p:cNvPr>
              <p:cNvSpPr/>
              <p:nvPr/>
            </p:nvSpPr>
            <p:spPr bwMode="auto">
              <a:xfrm>
                <a:off x="3173422" y="4228912"/>
                <a:ext cx="2982754" cy="2411447"/>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s-MX"/>
              </a:p>
            </p:txBody>
          </p:sp>
          <p:sp>
            <p:nvSpPr>
              <p:cNvPr id="5" name="4 Flecha a la derecha con bandas">
                <a:extLst>
                  <a:ext uri="{FF2B5EF4-FFF2-40B4-BE49-F238E27FC236}">
                    <a16:creationId xmlns:a16="http://schemas.microsoft.com/office/drawing/2014/main" id="{23D63FAA-B775-484E-8204-3E467A7917C1}"/>
                  </a:ext>
                </a:extLst>
              </p:cNvPr>
              <p:cNvSpPr/>
              <p:nvPr/>
            </p:nvSpPr>
            <p:spPr bwMode="auto">
              <a:xfrm>
                <a:off x="827585" y="5092755"/>
                <a:ext cx="2278900" cy="879787"/>
              </a:xfrm>
              <a:prstGeom prst="stripedRightArrow">
                <a:avLst/>
              </a:prstGeom>
              <a:gr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s-MX"/>
              </a:p>
            </p:txBody>
          </p:sp>
          <p:sp>
            <p:nvSpPr>
              <p:cNvPr id="6" name="5 Flecha derecha">
                <a:extLst>
                  <a:ext uri="{FF2B5EF4-FFF2-40B4-BE49-F238E27FC236}">
                    <a16:creationId xmlns:a16="http://schemas.microsoft.com/office/drawing/2014/main" id="{73C2ECED-5F89-437D-A520-BB120DD2FEA0}"/>
                  </a:ext>
                </a:extLst>
              </p:cNvPr>
              <p:cNvSpPr/>
              <p:nvPr/>
            </p:nvSpPr>
            <p:spPr bwMode="auto">
              <a:xfrm>
                <a:off x="6398110" y="5092755"/>
                <a:ext cx="1566935" cy="730999"/>
              </a:xfrm>
              <a:prstGeom prst="rightArrow">
                <a:avLst/>
              </a:prstGeom>
              <a:gr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s-MX"/>
              </a:p>
            </p:txBody>
          </p:sp>
          <p:sp>
            <p:nvSpPr>
              <p:cNvPr id="10" name="9 Flecha en U">
                <a:extLst>
                  <a:ext uri="{FF2B5EF4-FFF2-40B4-BE49-F238E27FC236}">
                    <a16:creationId xmlns:a16="http://schemas.microsoft.com/office/drawing/2014/main" id="{C46A1E3F-72D1-436C-A403-4D8CDEDCCC10}"/>
                  </a:ext>
                </a:extLst>
              </p:cNvPr>
              <p:cNvSpPr/>
              <p:nvPr/>
            </p:nvSpPr>
            <p:spPr bwMode="auto">
              <a:xfrm flipH="1">
                <a:off x="4431036" y="2348880"/>
                <a:ext cx="2661244" cy="2052377"/>
              </a:xfrm>
              <a:prstGeom prst="uturnArrow">
                <a:avLst>
                  <a:gd name="adj1" fmla="val 20761"/>
                  <a:gd name="adj2" fmla="val 23669"/>
                  <a:gd name="adj3" fmla="val 23003"/>
                  <a:gd name="adj4" fmla="val 43750"/>
                  <a:gd name="adj5" fmla="val 86689"/>
                </a:avLst>
              </a:prstGeom>
              <a:gr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s-MX">
                  <a:solidFill>
                    <a:schemeClr val="tx1"/>
                  </a:solidFill>
                </a:endParaRPr>
              </a:p>
            </p:txBody>
          </p:sp>
        </p:grpSp>
        <p:pic>
          <p:nvPicPr>
            <p:cNvPr id="55307" name="Picture 11" descr="Image result for supervisor">
              <a:extLst>
                <a:ext uri="{FF2B5EF4-FFF2-40B4-BE49-F238E27FC236}">
                  <a16:creationId xmlns:a16="http://schemas.microsoft.com/office/drawing/2014/main" id="{3C34DCF5-C1CD-412E-9A55-E59EDBCB6F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51920" y="4515949"/>
              <a:ext cx="2088232" cy="1931550"/>
            </a:xfrm>
            <a:prstGeom prst="rect">
              <a:avLst/>
            </a:prstGeom>
            <a:grp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gr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Marcador de contenido 1">
            <a:extLst>
              <a:ext uri="{FF2B5EF4-FFF2-40B4-BE49-F238E27FC236}">
                <a16:creationId xmlns:a16="http://schemas.microsoft.com/office/drawing/2014/main" id="{75DE99FD-10D5-4BB2-8E00-E64DABD6D0A3}"/>
              </a:ext>
            </a:extLst>
          </p:cNvPr>
          <p:cNvGraphicFramePr>
            <a:graphicFrameLocks noGrp="1"/>
          </p:cNvGraphicFramePr>
          <p:nvPr>
            <p:ph idx="1"/>
          </p:nvPr>
        </p:nvGraphicFramePr>
        <p:xfrm>
          <a:off x="1736726" y="1628800"/>
          <a:ext cx="8210839" cy="43204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1" name="Rectangle 2">
            <a:extLst>
              <a:ext uri="{FF2B5EF4-FFF2-40B4-BE49-F238E27FC236}">
                <a16:creationId xmlns:a16="http://schemas.microsoft.com/office/drawing/2014/main" id="{4F7ADAD7-6CDF-4D78-B6A3-D86699C7CA44}"/>
              </a:ext>
            </a:extLst>
          </p:cNvPr>
          <p:cNvSpPr txBox="1">
            <a:spLocks noChangeArrowheads="1"/>
          </p:cNvSpPr>
          <p:nvPr/>
        </p:nvSpPr>
        <p:spPr bwMode="auto">
          <a:xfrm>
            <a:off x="1524000" y="-14288"/>
            <a:ext cx="9144000" cy="504826"/>
          </a:xfrm>
          <a:prstGeom prst="rect">
            <a:avLst/>
          </a:prstGeom>
          <a:solidFill>
            <a:schemeClr val="tx1"/>
          </a:solidFill>
          <a:ln w="9525">
            <a:noFill/>
            <a:miter lim="800000"/>
            <a:headEnd/>
            <a:tailEnd/>
          </a:ln>
        </p:spPr>
        <p:txBody>
          <a:bodyPr anchor="ctr"/>
          <a:lstStyle/>
          <a:p>
            <a:pPr eaLnBrk="1" hangingPunct="1">
              <a:defRPr/>
            </a:pPr>
            <a:r>
              <a:rPr lang="es-MX" sz="2400" b="1" dirty="0">
                <a:solidFill>
                  <a:srgbClr val="00B050"/>
                </a:solidFill>
                <a:latin typeface="+mj-lt"/>
                <a:ea typeface="+mj-ea"/>
                <a:cs typeface="+mj-cs"/>
              </a:rPr>
              <a:t>1.5 Aprendizaje no supervisado</a:t>
            </a:r>
          </a:p>
        </p:txBody>
      </p:sp>
      <p:sp>
        <p:nvSpPr>
          <p:cNvPr id="54276" name="7 Rectángulo">
            <a:extLst>
              <a:ext uri="{FF2B5EF4-FFF2-40B4-BE49-F238E27FC236}">
                <a16:creationId xmlns:a16="http://schemas.microsoft.com/office/drawing/2014/main" id="{5BA8B4C6-BAB9-4467-82B1-DF8A38772F14}"/>
              </a:ext>
            </a:extLst>
          </p:cNvPr>
          <p:cNvSpPr>
            <a:spLocks noChangeArrowheads="1"/>
          </p:cNvSpPr>
          <p:nvPr/>
        </p:nvSpPr>
        <p:spPr bwMode="auto">
          <a:xfrm>
            <a:off x="1736725" y="746125"/>
            <a:ext cx="5080000"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9pPr>
          </a:lstStyle>
          <a:p>
            <a:pPr algn="just" eaLnBrk="1" hangingPunct="1">
              <a:lnSpc>
                <a:spcPct val="100000"/>
              </a:lnSpc>
              <a:spcBef>
                <a:spcPct val="0"/>
              </a:spcBef>
              <a:buFontTx/>
              <a:buNone/>
            </a:pPr>
            <a:r>
              <a:rPr lang="es-MX" altLang="es-MX" sz="2800" b="1">
                <a:latin typeface="Arial" panose="020B0604020202020204" pitchFamily="34" charset="0"/>
              </a:rPr>
              <a:t>Aprendizaje  no supervisado</a:t>
            </a: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Marcador de contenido 1">
            <a:extLst>
              <a:ext uri="{FF2B5EF4-FFF2-40B4-BE49-F238E27FC236}">
                <a16:creationId xmlns:a16="http://schemas.microsoft.com/office/drawing/2014/main" id="{01C294C2-02C0-4F6D-BE09-8480D9D418C3}"/>
              </a:ext>
            </a:extLst>
          </p:cNvPr>
          <p:cNvGraphicFramePr>
            <a:graphicFrameLocks noGrp="1"/>
          </p:cNvGraphicFramePr>
          <p:nvPr>
            <p:ph idx="1"/>
          </p:nvPr>
        </p:nvGraphicFramePr>
        <p:xfrm>
          <a:off x="2330896" y="2924944"/>
          <a:ext cx="7653536" cy="378041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Rectangle 2">
            <a:extLst>
              <a:ext uri="{FF2B5EF4-FFF2-40B4-BE49-F238E27FC236}">
                <a16:creationId xmlns:a16="http://schemas.microsoft.com/office/drawing/2014/main" id="{9DD922DB-C8CA-4619-98FB-DE3637F5820E}"/>
              </a:ext>
            </a:extLst>
          </p:cNvPr>
          <p:cNvSpPr txBox="1">
            <a:spLocks noChangeArrowheads="1"/>
          </p:cNvSpPr>
          <p:nvPr/>
        </p:nvSpPr>
        <p:spPr bwMode="auto">
          <a:xfrm>
            <a:off x="1524000" y="-14288"/>
            <a:ext cx="9144000" cy="504826"/>
          </a:xfrm>
          <a:prstGeom prst="rect">
            <a:avLst/>
          </a:prstGeom>
          <a:solidFill>
            <a:schemeClr val="tx1"/>
          </a:solidFill>
          <a:ln w="9525">
            <a:noFill/>
            <a:miter lim="800000"/>
            <a:headEnd/>
            <a:tailEnd/>
          </a:ln>
        </p:spPr>
        <p:txBody>
          <a:bodyPr anchor="ctr"/>
          <a:lstStyle/>
          <a:p>
            <a:pPr eaLnBrk="1" hangingPunct="1">
              <a:defRPr/>
            </a:pPr>
            <a:r>
              <a:rPr lang="es-MX" sz="2400" b="1" dirty="0">
                <a:solidFill>
                  <a:srgbClr val="00B050"/>
                </a:solidFill>
                <a:latin typeface="+mj-lt"/>
                <a:ea typeface="+mj-ea"/>
                <a:cs typeface="+mj-cs"/>
              </a:rPr>
              <a:t>1.6 Aprendizaje </a:t>
            </a:r>
            <a:r>
              <a:rPr lang="es-MX" sz="2400" b="1" dirty="0" err="1">
                <a:solidFill>
                  <a:srgbClr val="00B050"/>
                </a:solidFill>
                <a:latin typeface="+mj-lt"/>
                <a:ea typeface="+mj-ea"/>
                <a:cs typeface="+mj-cs"/>
              </a:rPr>
              <a:t>semi</a:t>
            </a:r>
            <a:r>
              <a:rPr lang="es-MX" sz="2400" b="1" dirty="0">
                <a:solidFill>
                  <a:srgbClr val="00B050"/>
                </a:solidFill>
                <a:latin typeface="+mj-lt"/>
                <a:ea typeface="+mj-ea"/>
                <a:cs typeface="+mj-cs"/>
              </a:rPr>
              <a:t>-supervisado</a:t>
            </a:r>
          </a:p>
        </p:txBody>
      </p:sp>
      <p:sp>
        <p:nvSpPr>
          <p:cNvPr id="55300" name="5 Rectángulo">
            <a:extLst>
              <a:ext uri="{FF2B5EF4-FFF2-40B4-BE49-F238E27FC236}">
                <a16:creationId xmlns:a16="http://schemas.microsoft.com/office/drawing/2014/main" id="{DF902C52-A21E-46F4-924D-77AAD58EC372}"/>
              </a:ext>
            </a:extLst>
          </p:cNvPr>
          <p:cNvSpPr>
            <a:spLocks noChangeArrowheads="1"/>
          </p:cNvSpPr>
          <p:nvPr/>
        </p:nvSpPr>
        <p:spPr bwMode="auto">
          <a:xfrm>
            <a:off x="1674813" y="682626"/>
            <a:ext cx="547846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9pPr>
          </a:lstStyle>
          <a:p>
            <a:pPr algn="just" eaLnBrk="1" hangingPunct="1">
              <a:lnSpc>
                <a:spcPct val="100000"/>
              </a:lnSpc>
              <a:spcBef>
                <a:spcPct val="0"/>
              </a:spcBef>
              <a:buFontTx/>
              <a:buNone/>
            </a:pPr>
            <a:r>
              <a:rPr lang="es-MX" altLang="es-MX" sz="2800" b="1">
                <a:latin typeface="Arial" panose="020B0604020202020204" pitchFamily="34" charset="0"/>
              </a:rPr>
              <a:t>Aprendizaje  semi-supervisado</a:t>
            </a:r>
          </a:p>
        </p:txBody>
      </p:sp>
      <p:graphicFrame>
        <p:nvGraphicFramePr>
          <p:cNvPr id="4" name="Diagrama 3">
            <a:extLst>
              <a:ext uri="{FF2B5EF4-FFF2-40B4-BE49-F238E27FC236}">
                <a16:creationId xmlns:a16="http://schemas.microsoft.com/office/drawing/2014/main" id="{CEEC8169-D96A-4F6A-99AF-FE49E83585BF}"/>
              </a:ext>
            </a:extLst>
          </p:cNvPr>
          <p:cNvGraphicFramePr/>
          <p:nvPr/>
        </p:nvGraphicFramePr>
        <p:xfrm>
          <a:off x="1583203" y="1398528"/>
          <a:ext cx="9001000" cy="140164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11" name="Flecha a la derecha con bandas 10">
            <a:extLst>
              <a:ext uri="{FF2B5EF4-FFF2-40B4-BE49-F238E27FC236}">
                <a16:creationId xmlns:a16="http://schemas.microsoft.com/office/drawing/2014/main" id="{8C5B3286-9250-4D41-B88F-C1274468257E}"/>
              </a:ext>
            </a:extLst>
          </p:cNvPr>
          <p:cNvSpPr/>
          <p:nvPr/>
        </p:nvSpPr>
        <p:spPr>
          <a:xfrm rot="4206269">
            <a:off x="7178675" y="2747963"/>
            <a:ext cx="433388" cy="360362"/>
          </a:xfrm>
          <a:prstGeom prst="stripedRightArrow">
            <a:avLst/>
          </a:prstGeom>
          <a:solidFill>
            <a:schemeClr val="accent6">
              <a:lumMod val="40000"/>
              <a:lumOff val="6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MX"/>
          </a:p>
        </p:txBody>
      </p:sp>
      <p:sp>
        <p:nvSpPr>
          <p:cNvPr id="14" name="Flecha a la derecha con bandas 13">
            <a:extLst>
              <a:ext uri="{FF2B5EF4-FFF2-40B4-BE49-F238E27FC236}">
                <a16:creationId xmlns:a16="http://schemas.microsoft.com/office/drawing/2014/main" id="{1DF948E5-7A65-4CB2-9689-0F72BC58E69A}"/>
              </a:ext>
            </a:extLst>
          </p:cNvPr>
          <p:cNvSpPr/>
          <p:nvPr/>
        </p:nvSpPr>
        <p:spPr>
          <a:xfrm rot="6719694">
            <a:off x="4827588" y="2744788"/>
            <a:ext cx="433388" cy="360363"/>
          </a:xfrm>
          <a:prstGeom prst="stripedRightArrow">
            <a:avLst/>
          </a:prstGeom>
          <a:solidFill>
            <a:schemeClr val="accent1">
              <a:lumMod val="40000"/>
              <a:lumOff val="6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MX"/>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Marcador de contenido 1">
            <a:extLst>
              <a:ext uri="{FF2B5EF4-FFF2-40B4-BE49-F238E27FC236}">
                <a16:creationId xmlns:a16="http://schemas.microsoft.com/office/drawing/2014/main" id="{AEA36826-A003-489E-89CD-3C7BDB400481}"/>
              </a:ext>
            </a:extLst>
          </p:cNvPr>
          <p:cNvGraphicFramePr>
            <a:graphicFrameLocks noGrp="1"/>
          </p:cNvGraphicFramePr>
          <p:nvPr>
            <p:ph idx="1"/>
          </p:nvPr>
        </p:nvGraphicFramePr>
        <p:xfrm>
          <a:off x="1773382" y="1873250"/>
          <a:ext cx="8787114" cy="45800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Rectangle 2">
            <a:extLst>
              <a:ext uri="{FF2B5EF4-FFF2-40B4-BE49-F238E27FC236}">
                <a16:creationId xmlns:a16="http://schemas.microsoft.com/office/drawing/2014/main" id="{F394723C-EBEB-4952-A864-575BC2EF10AD}"/>
              </a:ext>
            </a:extLst>
          </p:cNvPr>
          <p:cNvSpPr txBox="1">
            <a:spLocks noChangeArrowheads="1"/>
          </p:cNvSpPr>
          <p:nvPr/>
        </p:nvSpPr>
        <p:spPr bwMode="auto">
          <a:xfrm>
            <a:off x="1524000" y="-14288"/>
            <a:ext cx="9144000" cy="504826"/>
          </a:xfrm>
          <a:prstGeom prst="rect">
            <a:avLst/>
          </a:prstGeom>
          <a:solidFill>
            <a:schemeClr val="tx1"/>
          </a:solidFill>
          <a:ln w="9525">
            <a:noFill/>
            <a:miter lim="800000"/>
            <a:headEnd/>
            <a:tailEnd/>
          </a:ln>
        </p:spPr>
        <p:txBody>
          <a:bodyPr anchor="ctr"/>
          <a:lstStyle/>
          <a:p>
            <a:pPr eaLnBrk="1" hangingPunct="1">
              <a:defRPr/>
            </a:pPr>
            <a:r>
              <a:rPr lang="es-MX" sz="2400" b="1" dirty="0">
                <a:solidFill>
                  <a:srgbClr val="00B050"/>
                </a:solidFill>
                <a:latin typeface="+mj-lt"/>
                <a:ea typeface="+mj-ea"/>
                <a:cs typeface="+mj-cs"/>
              </a:rPr>
              <a:t>1.6 Aprendizaje </a:t>
            </a:r>
            <a:r>
              <a:rPr lang="es-MX" sz="2400" b="1" dirty="0" err="1">
                <a:solidFill>
                  <a:srgbClr val="00B050"/>
                </a:solidFill>
                <a:latin typeface="+mj-lt"/>
                <a:ea typeface="+mj-ea"/>
                <a:cs typeface="+mj-cs"/>
              </a:rPr>
              <a:t>semi</a:t>
            </a:r>
            <a:r>
              <a:rPr lang="es-MX" sz="2400" b="1" dirty="0">
                <a:solidFill>
                  <a:srgbClr val="00B050"/>
                </a:solidFill>
                <a:latin typeface="+mj-lt"/>
                <a:ea typeface="+mj-ea"/>
                <a:cs typeface="+mj-cs"/>
              </a:rPr>
              <a:t>-supervisado</a:t>
            </a:r>
          </a:p>
        </p:txBody>
      </p:sp>
      <p:sp>
        <p:nvSpPr>
          <p:cNvPr id="57348" name="5 Rectángulo">
            <a:extLst>
              <a:ext uri="{FF2B5EF4-FFF2-40B4-BE49-F238E27FC236}">
                <a16:creationId xmlns:a16="http://schemas.microsoft.com/office/drawing/2014/main" id="{81FCCF75-886A-47C6-A48F-10B999E741CD}"/>
              </a:ext>
            </a:extLst>
          </p:cNvPr>
          <p:cNvSpPr>
            <a:spLocks noChangeArrowheads="1"/>
          </p:cNvSpPr>
          <p:nvPr/>
        </p:nvSpPr>
        <p:spPr bwMode="auto">
          <a:xfrm>
            <a:off x="2538414" y="889001"/>
            <a:ext cx="451643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9pPr>
          </a:lstStyle>
          <a:p>
            <a:pPr algn="just" eaLnBrk="1" hangingPunct="1">
              <a:lnSpc>
                <a:spcPct val="100000"/>
              </a:lnSpc>
              <a:spcBef>
                <a:spcPct val="0"/>
              </a:spcBef>
              <a:buFontTx/>
              <a:buNone/>
            </a:pPr>
            <a:r>
              <a:rPr lang="es-MX" altLang="es-MX" sz="2800" b="1">
                <a:latin typeface="Arial" panose="020B0604020202020204" pitchFamily="34" charset="0"/>
              </a:rPr>
              <a:t>Aprendizaje  por refuerzo</a:t>
            </a:r>
          </a:p>
        </p:txBody>
      </p:sp>
      <p:pic>
        <p:nvPicPr>
          <p:cNvPr id="62470" name="Picture 6" descr="Image result for supervisor">
            <a:extLst>
              <a:ext uri="{FF2B5EF4-FFF2-40B4-BE49-F238E27FC236}">
                <a16:creationId xmlns:a16="http://schemas.microsoft.com/office/drawing/2014/main" id="{4B08BFC5-AE08-4FA4-B90D-FD4E8AF823C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47728" y="4797153"/>
            <a:ext cx="1800200" cy="1251441"/>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1 Título">
            <a:extLst>
              <a:ext uri="{FF2B5EF4-FFF2-40B4-BE49-F238E27FC236}">
                <a16:creationId xmlns:a16="http://schemas.microsoft.com/office/drawing/2014/main" id="{46F6B5A2-BB20-4760-889F-10DC170197ED}"/>
              </a:ext>
            </a:extLst>
          </p:cNvPr>
          <p:cNvSpPr>
            <a:spLocks noGrp="1"/>
          </p:cNvSpPr>
          <p:nvPr>
            <p:ph type="title"/>
          </p:nvPr>
        </p:nvSpPr>
        <p:spPr>
          <a:xfrm>
            <a:off x="1981200" y="538163"/>
            <a:ext cx="8229600" cy="1143000"/>
          </a:xfrm>
        </p:spPr>
        <p:txBody>
          <a:bodyPr/>
          <a:lstStyle/>
          <a:p>
            <a:pPr eaLnBrk="1" hangingPunct="1"/>
            <a:r>
              <a:rPr lang="es-ES" altLang="es-MX" sz="2800" b="1"/>
              <a:t>Los humanos y el reconocimiento de patrones</a:t>
            </a:r>
            <a:endParaRPr lang="es-MX" altLang="es-MX" sz="2800" b="1"/>
          </a:p>
        </p:txBody>
      </p:sp>
      <p:graphicFrame>
        <p:nvGraphicFramePr>
          <p:cNvPr id="3" name="Marcador de contenido 2">
            <a:extLst>
              <a:ext uri="{FF2B5EF4-FFF2-40B4-BE49-F238E27FC236}">
                <a16:creationId xmlns:a16="http://schemas.microsoft.com/office/drawing/2014/main" id="{1DB1FF8D-F672-4E8D-8291-5BDCB5C925BD}"/>
              </a:ext>
            </a:extLst>
          </p:cNvPr>
          <p:cNvGraphicFramePr>
            <a:graphicFrameLocks noGrp="1"/>
          </p:cNvGraphicFramePr>
          <p:nvPr>
            <p:ph idx="1"/>
          </p:nvPr>
        </p:nvGraphicFramePr>
        <p:xfrm>
          <a:off x="1524000" y="2646214"/>
          <a:ext cx="8229600" cy="2366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9220" name="Picture 12" descr="C:\Documents and Settings\Maria elena\Configuración local\Archivos temporales de Internet\Content.IE5\2CN25H3B\MC900442004[1].png">
            <a:extLst>
              <a:ext uri="{FF2B5EF4-FFF2-40B4-BE49-F238E27FC236}">
                <a16:creationId xmlns:a16="http://schemas.microsoft.com/office/drawing/2014/main" id="{B9EDBB1C-5B19-4D31-80C0-DCF9337A2E4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55914" y="4391026"/>
            <a:ext cx="1584325" cy="139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21" name="Picture 13" descr="C:\Documents and Settings\Maria elena\Configuración local\Archivos temporales de Internet\Content.IE5\D51E012D\MC900442013[1].png">
            <a:extLst>
              <a:ext uri="{FF2B5EF4-FFF2-40B4-BE49-F238E27FC236}">
                <a16:creationId xmlns:a16="http://schemas.microsoft.com/office/drawing/2014/main" id="{C5CF1759-C6F4-4E34-BEDE-2B8603F0FB0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l="9091" b="23090"/>
          <a:stretch>
            <a:fillRect/>
          </a:stretch>
        </p:blipFill>
        <p:spPr bwMode="auto">
          <a:xfrm>
            <a:off x="2343151" y="2020889"/>
            <a:ext cx="1711325" cy="1449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58" name="Picture 14" descr="C:\Documents and Settings\Maria elena\Configuración local\Archivos temporales de Internet\Content.IE5\RXYSURMA\MC900442098[1].wmf">
            <a:extLst>
              <a:ext uri="{FF2B5EF4-FFF2-40B4-BE49-F238E27FC236}">
                <a16:creationId xmlns:a16="http://schemas.microsoft.com/office/drawing/2014/main" id="{5B186869-8290-45BD-AD59-35CDA0DA9CA3}"/>
              </a:ext>
            </a:extLst>
          </p:cNvPr>
          <p:cNvPicPr>
            <a:picLocks noChangeAspect="1" noChangeArrowheads="1"/>
          </p:cNvPicPr>
          <p:nvPr/>
        </p:nvPicPr>
        <p:blipFill>
          <a:blip r:embed="rId9"/>
          <a:srcRect/>
          <a:stretch>
            <a:fillRect/>
          </a:stretch>
        </p:blipFill>
        <p:spPr bwMode="auto">
          <a:xfrm>
            <a:off x="7199313" y="4676776"/>
            <a:ext cx="1993900" cy="758825"/>
          </a:xfrm>
          <a:prstGeom prst="rect">
            <a:avLst/>
          </a:prstGeom>
          <a:noFill/>
          <a:ln>
            <a:solidFill>
              <a:schemeClr val="tx1">
                <a:lumMod val="95000"/>
                <a:lumOff val="5000"/>
              </a:schemeClr>
            </a:solidFill>
          </a:ln>
        </p:spPr>
      </p:pic>
      <p:sp>
        <p:nvSpPr>
          <p:cNvPr id="4" name="Rectángulo 3">
            <a:extLst>
              <a:ext uri="{FF2B5EF4-FFF2-40B4-BE49-F238E27FC236}">
                <a16:creationId xmlns:a16="http://schemas.microsoft.com/office/drawing/2014/main" id="{C8E557DC-CEE1-4235-8FF1-1AA26E696E29}"/>
              </a:ext>
            </a:extLst>
          </p:cNvPr>
          <p:cNvSpPr/>
          <p:nvPr/>
        </p:nvSpPr>
        <p:spPr>
          <a:xfrm>
            <a:off x="4764089" y="2011364"/>
            <a:ext cx="1749425" cy="523875"/>
          </a:xfrm>
          <a:prstGeom prst="rect">
            <a:avLst/>
          </a:prstGeom>
          <a:solidFill>
            <a:srgbClr val="00B050"/>
          </a:solidFill>
        </p:spPr>
        <p:style>
          <a:lnRef idx="0">
            <a:schemeClr val="accent2"/>
          </a:lnRef>
          <a:fillRef idx="3">
            <a:schemeClr val="accent2"/>
          </a:fillRef>
          <a:effectRef idx="3">
            <a:schemeClr val="accent2"/>
          </a:effectRef>
          <a:fontRef idx="minor">
            <a:schemeClr val="lt1"/>
          </a:fontRef>
        </p:style>
        <p:txBody>
          <a:bodyPr>
            <a:spAutoFit/>
          </a:bodyPr>
          <a:lstStyle/>
          <a:p>
            <a:pPr algn="ctr">
              <a:defRPr/>
            </a:pPr>
            <a:r>
              <a:rPr lang="es-ES" sz="1400" dirty="0"/>
              <a:t>Proceso de reconocer cosas</a:t>
            </a:r>
            <a:endParaRPr lang="es-MX" sz="1400" dirty="0"/>
          </a:p>
        </p:txBody>
      </p:sp>
      <p:cxnSp>
        <p:nvCxnSpPr>
          <p:cNvPr id="8" name="Conector angular 7">
            <a:extLst>
              <a:ext uri="{FF2B5EF4-FFF2-40B4-BE49-F238E27FC236}">
                <a16:creationId xmlns:a16="http://schemas.microsoft.com/office/drawing/2014/main" id="{0B62DBEB-7597-4A86-960D-04A0D2B9647E}"/>
              </a:ext>
            </a:extLst>
          </p:cNvPr>
          <p:cNvCxnSpPr/>
          <p:nvPr/>
        </p:nvCxnSpPr>
        <p:spPr>
          <a:xfrm>
            <a:off x="3935413" y="2933701"/>
            <a:ext cx="647700" cy="536575"/>
          </a:xfrm>
          <a:prstGeom prst="bentConnector3">
            <a:avLst/>
          </a:prstGeom>
          <a:ln w="381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 name="Conector angular 9">
            <a:extLst>
              <a:ext uri="{FF2B5EF4-FFF2-40B4-BE49-F238E27FC236}">
                <a16:creationId xmlns:a16="http://schemas.microsoft.com/office/drawing/2014/main" id="{2983AF9F-3065-4C15-B028-EC82550D599B}"/>
              </a:ext>
            </a:extLst>
          </p:cNvPr>
          <p:cNvCxnSpPr/>
          <p:nvPr/>
        </p:nvCxnSpPr>
        <p:spPr>
          <a:xfrm rot="5400000" flipH="1" flipV="1">
            <a:off x="6810376" y="3176588"/>
            <a:ext cx="531812" cy="360363"/>
          </a:xfrm>
          <a:prstGeom prst="bentConnector3">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onector angular 11">
            <a:extLst>
              <a:ext uri="{FF2B5EF4-FFF2-40B4-BE49-F238E27FC236}">
                <a16:creationId xmlns:a16="http://schemas.microsoft.com/office/drawing/2014/main" id="{90A19E4B-8967-4B81-B18F-AA77B14BCF2D}"/>
              </a:ext>
            </a:extLst>
          </p:cNvPr>
          <p:cNvCxnSpPr/>
          <p:nvPr/>
        </p:nvCxnSpPr>
        <p:spPr>
          <a:xfrm rot="16200000" flipH="1">
            <a:off x="5423694" y="5223669"/>
            <a:ext cx="671512" cy="241300"/>
          </a:xfrm>
          <a:prstGeom prst="bentConnector3">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9230" name="Imagen 14">
            <a:extLst>
              <a:ext uri="{FF2B5EF4-FFF2-40B4-BE49-F238E27FC236}">
                <a16:creationId xmlns:a16="http://schemas.microsoft.com/office/drawing/2014/main" id="{882B2E59-3536-4282-80AA-49DE8C194BAB}"/>
              </a:ext>
            </a:extLst>
          </p:cNvPr>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5095875" y="5645151"/>
            <a:ext cx="1352550" cy="1152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1" name="Conector angular 20">
            <a:extLst>
              <a:ext uri="{FF2B5EF4-FFF2-40B4-BE49-F238E27FC236}">
                <a16:creationId xmlns:a16="http://schemas.microsoft.com/office/drawing/2014/main" id="{FED5DCFD-1509-4DE4-999F-1E9F1407FEC1}"/>
              </a:ext>
            </a:extLst>
          </p:cNvPr>
          <p:cNvCxnSpPr/>
          <p:nvPr/>
        </p:nvCxnSpPr>
        <p:spPr>
          <a:xfrm rot="10800000" flipV="1">
            <a:off x="4381501" y="4714875"/>
            <a:ext cx="542925" cy="342900"/>
          </a:xfrm>
          <a:prstGeom prst="bentConnector3">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onector angular 25">
            <a:extLst>
              <a:ext uri="{FF2B5EF4-FFF2-40B4-BE49-F238E27FC236}">
                <a16:creationId xmlns:a16="http://schemas.microsoft.com/office/drawing/2014/main" id="{771F2AE5-AAEF-40C3-AE30-D651252362BE}"/>
              </a:ext>
            </a:extLst>
          </p:cNvPr>
          <p:cNvCxnSpPr/>
          <p:nvPr/>
        </p:nvCxnSpPr>
        <p:spPr>
          <a:xfrm>
            <a:off x="6713539" y="4546601"/>
            <a:ext cx="534987" cy="339725"/>
          </a:xfrm>
          <a:prstGeom prst="bentConnector3">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9233" name="Imagen 21">
            <a:extLst>
              <a:ext uri="{FF2B5EF4-FFF2-40B4-BE49-F238E27FC236}">
                <a16:creationId xmlns:a16="http://schemas.microsoft.com/office/drawing/2014/main" id="{C8E3ACF8-504C-42F8-BFEF-8FC340F6EDB9}"/>
              </a:ext>
            </a:extLst>
          </p:cNvPr>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6713539" y="1843089"/>
            <a:ext cx="2028825" cy="1247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80">
                                          <p:stCondLst>
                                            <p:cond delay="0"/>
                                          </p:stCondLst>
                                        </p:cTn>
                                        <p:tgtEl>
                                          <p:spTgt spid="4"/>
                                        </p:tgtEl>
                                      </p:cBhvr>
                                    </p:animEffect>
                                    <p:anim calcmode="lin" valueType="num">
                                      <p:cBhvr>
                                        <p:cTn id="8" dur="1822"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4"/>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4"/>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4"/>
                                        </p:tgtEl>
                                        <p:attrNameLst>
                                          <p:attrName>ppt_y</p:attrName>
                                        </p:attrNameLst>
                                      </p:cBhvr>
                                      <p:tavLst>
                                        <p:tav tm="0" fmla="#ppt_y-sin(pi*$)/81">
                                          <p:val>
                                            <p:fltVal val="0"/>
                                          </p:val>
                                        </p:tav>
                                        <p:tav tm="100000">
                                          <p:val>
                                            <p:fltVal val="1"/>
                                          </p:val>
                                        </p:tav>
                                      </p:tavLst>
                                    </p:anim>
                                    <p:animScale>
                                      <p:cBhvr>
                                        <p:cTn id="13" dur="26">
                                          <p:stCondLst>
                                            <p:cond delay="650"/>
                                          </p:stCondLst>
                                        </p:cTn>
                                        <p:tgtEl>
                                          <p:spTgt spid="4"/>
                                        </p:tgtEl>
                                      </p:cBhvr>
                                      <p:to x="100000" y="60000"/>
                                    </p:animScale>
                                    <p:animScale>
                                      <p:cBhvr>
                                        <p:cTn id="14" dur="166" decel="50000">
                                          <p:stCondLst>
                                            <p:cond delay="676"/>
                                          </p:stCondLst>
                                        </p:cTn>
                                        <p:tgtEl>
                                          <p:spTgt spid="4"/>
                                        </p:tgtEl>
                                      </p:cBhvr>
                                      <p:to x="100000" y="100000"/>
                                    </p:animScale>
                                    <p:animScale>
                                      <p:cBhvr>
                                        <p:cTn id="15" dur="26">
                                          <p:stCondLst>
                                            <p:cond delay="1312"/>
                                          </p:stCondLst>
                                        </p:cTn>
                                        <p:tgtEl>
                                          <p:spTgt spid="4"/>
                                        </p:tgtEl>
                                      </p:cBhvr>
                                      <p:to x="100000" y="80000"/>
                                    </p:animScale>
                                    <p:animScale>
                                      <p:cBhvr>
                                        <p:cTn id="16" dur="166" decel="50000">
                                          <p:stCondLst>
                                            <p:cond delay="1338"/>
                                          </p:stCondLst>
                                        </p:cTn>
                                        <p:tgtEl>
                                          <p:spTgt spid="4"/>
                                        </p:tgtEl>
                                      </p:cBhvr>
                                      <p:to x="100000" y="100000"/>
                                    </p:animScale>
                                    <p:animScale>
                                      <p:cBhvr>
                                        <p:cTn id="17" dur="26">
                                          <p:stCondLst>
                                            <p:cond delay="1642"/>
                                          </p:stCondLst>
                                        </p:cTn>
                                        <p:tgtEl>
                                          <p:spTgt spid="4"/>
                                        </p:tgtEl>
                                      </p:cBhvr>
                                      <p:to x="100000" y="90000"/>
                                    </p:animScale>
                                    <p:animScale>
                                      <p:cBhvr>
                                        <p:cTn id="18" dur="166" decel="50000">
                                          <p:stCondLst>
                                            <p:cond delay="1668"/>
                                          </p:stCondLst>
                                        </p:cTn>
                                        <p:tgtEl>
                                          <p:spTgt spid="4"/>
                                        </p:tgtEl>
                                      </p:cBhvr>
                                      <p:to x="100000" y="100000"/>
                                    </p:animScale>
                                    <p:animScale>
                                      <p:cBhvr>
                                        <p:cTn id="19" dur="26">
                                          <p:stCondLst>
                                            <p:cond delay="1808"/>
                                          </p:stCondLst>
                                        </p:cTn>
                                        <p:tgtEl>
                                          <p:spTgt spid="4"/>
                                        </p:tgtEl>
                                      </p:cBhvr>
                                      <p:to x="100000" y="95000"/>
                                    </p:animScale>
                                    <p:animScale>
                                      <p:cBhvr>
                                        <p:cTn id="20" dur="166" decel="50000">
                                          <p:stCondLst>
                                            <p:cond delay="1834"/>
                                          </p:stCondLst>
                                        </p:cTn>
                                        <p:tgtEl>
                                          <p:spTgt spid="4"/>
                                        </p:tgtEl>
                                      </p:cBhvr>
                                      <p:to x="100000" y="100000"/>
                                    </p:animScale>
                                  </p:childTnLst>
                                </p:cTn>
                              </p:par>
                            </p:childTnLst>
                          </p:cTn>
                        </p:par>
                      </p:childTnLst>
                    </p:cTn>
                  </p:par>
                  <p:par>
                    <p:cTn id="21" fill="hold" nodeType="clickPar">
                      <p:stCondLst>
                        <p:cond delay="indefinite"/>
                      </p:stCondLst>
                      <p:childTnLst>
                        <p:par>
                          <p:cTn id="22" fill="hold" nodeType="withGroup">
                            <p:stCondLst>
                              <p:cond delay="0"/>
                            </p:stCondLst>
                            <p:childTnLst>
                              <p:par>
                                <p:cTn id="23" presetID="21" presetClass="entr" presetSubtype="4"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wheel(4)">
                                      <p:cBhvr>
                                        <p:cTn id="25" dur="2000"/>
                                        <p:tgtEl>
                                          <p:spTgt spid="10"/>
                                        </p:tgtEl>
                                      </p:cBhvr>
                                    </p:animEffect>
                                  </p:childTnLst>
                                </p:cTn>
                              </p:par>
                              <p:par>
                                <p:cTn id="26" presetID="21" presetClass="entr" presetSubtype="4" fill="hold" nodeType="withEffect">
                                  <p:stCondLst>
                                    <p:cond delay="0"/>
                                  </p:stCondLst>
                                  <p:childTnLst>
                                    <p:set>
                                      <p:cBhvr>
                                        <p:cTn id="27" dur="1" fill="hold">
                                          <p:stCondLst>
                                            <p:cond delay="0"/>
                                          </p:stCondLst>
                                        </p:cTn>
                                        <p:tgtEl>
                                          <p:spTgt spid="9233"/>
                                        </p:tgtEl>
                                        <p:attrNameLst>
                                          <p:attrName>style.visibility</p:attrName>
                                        </p:attrNameLst>
                                      </p:cBhvr>
                                      <p:to>
                                        <p:strVal val="visible"/>
                                      </p:to>
                                    </p:set>
                                    <p:animEffect transition="in" filter="wheel(4)">
                                      <p:cBhvr>
                                        <p:cTn id="28" dur="2000"/>
                                        <p:tgtEl>
                                          <p:spTgt spid="9233"/>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53" presetClass="entr" presetSubtype="528" fill="hold" nodeType="clickEffect">
                                  <p:stCondLst>
                                    <p:cond delay="0"/>
                                  </p:stCondLst>
                                  <p:childTnLst>
                                    <p:set>
                                      <p:cBhvr>
                                        <p:cTn id="32" dur="1" fill="hold">
                                          <p:stCondLst>
                                            <p:cond delay="0"/>
                                          </p:stCondLst>
                                        </p:cTn>
                                        <p:tgtEl>
                                          <p:spTgt spid="6158"/>
                                        </p:tgtEl>
                                        <p:attrNameLst>
                                          <p:attrName>style.visibility</p:attrName>
                                        </p:attrNameLst>
                                      </p:cBhvr>
                                      <p:to>
                                        <p:strVal val="visible"/>
                                      </p:to>
                                    </p:set>
                                    <p:anim calcmode="lin" valueType="num">
                                      <p:cBhvr>
                                        <p:cTn id="33" dur="500" fill="hold"/>
                                        <p:tgtEl>
                                          <p:spTgt spid="6158"/>
                                        </p:tgtEl>
                                        <p:attrNameLst>
                                          <p:attrName>ppt_w</p:attrName>
                                        </p:attrNameLst>
                                      </p:cBhvr>
                                      <p:tavLst>
                                        <p:tav tm="0">
                                          <p:val>
                                            <p:fltVal val="0"/>
                                          </p:val>
                                        </p:tav>
                                        <p:tav tm="100000">
                                          <p:val>
                                            <p:strVal val="#ppt_w"/>
                                          </p:val>
                                        </p:tav>
                                      </p:tavLst>
                                    </p:anim>
                                    <p:anim calcmode="lin" valueType="num">
                                      <p:cBhvr>
                                        <p:cTn id="34" dur="500" fill="hold"/>
                                        <p:tgtEl>
                                          <p:spTgt spid="6158"/>
                                        </p:tgtEl>
                                        <p:attrNameLst>
                                          <p:attrName>ppt_h</p:attrName>
                                        </p:attrNameLst>
                                      </p:cBhvr>
                                      <p:tavLst>
                                        <p:tav tm="0">
                                          <p:val>
                                            <p:fltVal val="0"/>
                                          </p:val>
                                        </p:tav>
                                        <p:tav tm="100000">
                                          <p:val>
                                            <p:strVal val="#ppt_h"/>
                                          </p:val>
                                        </p:tav>
                                      </p:tavLst>
                                    </p:anim>
                                    <p:animEffect transition="in" filter="fade">
                                      <p:cBhvr>
                                        <p:cTn id="35" dur="500"/>
                                        <p:tgtEl>
                                          <p:spTgt spid="6158"/>
                                        </p:tgtEl>
                                      </p:cBhvr>
                                    </p:animEffect>
                                    <p:anim calcmode="lin" valueType="num">
                                      <p:cBhvr>
                                        <p:cTn id="36" dur="500" fill="hold"/>
                                        <p:tgtEl>
                                          <p:spTgt spid="6158"/>
                                        </p:tgtEl>
                                        <p:attrNameLst>
                                          <p:attrName>ppt_x</p:attrName>
                                        </p:attrNameLst>
                                      </p:cBhvr>
                                      <p:tavLst>
                                        <p:tav tm="0">
                                          <p:val>
                                            <p:fltVal val="0.5"/>
                                          </p:val>
                                        </p:tav>
                                        <p:tav tm="100000">
                                          <p:val>
                                            <p:strVal val="#ppt_x"/>
                                          </p:val>
                                        </p:tav>
                                      </p:tavLst>
                                    </p:anim>
                                    <p:anim calcmode="lin" valueType="num">
                                      <p:cBhvr>
                                        <p:cTn id="37" dur="500" fill="hold"/>
                                        <p:tgtEl>
                                          <p:spTgt spid="6158"/>
                                        </p:tgtEl>
                                        <p:attrNameLst>
                                          <p:attrName>ppt_y</p:attrName>
                                        </p:attrNameLst>
                                      </p:cBhvr>
                                      <p:tavLst>
                                        <p:tav tm="0">
                                          <p:val>
                                            <p:fltVal val="0.5"/>
                                          </p:val>
                                        </p:tav>
                                        <p:tav tm="100000">
                                          <p:val>
                                            <p:strVal val="#ppt_y"/>
                                          </p:val>
                                        </p:tav>
                                      </p:tavLst>
                                    </p:anim>
                                  </p:childTnLst>
                                </p:cTn>
                              </p:par>
                            </p:childTnLst>
                          </p:cTn>
                        </p:par>
                      </p:childTnLst>
                    </p:cTn>
                  </p:par>
                  <p:par>
                    <p:cTn id="38" fill="hold" nodeType="clickPar">
                      <p:stCondLst>
                        <p:cond delay="indefinite"/>
                      </p:stCondLst>
                      <p:childTnLst>
                        <p:par>
                          <p:cTn id="39" fill="hold" nodeType="withGroup">
                            <p:stCondLst>
                              <p:cond delay="0"/>
                            </p:stCondLst>
                            <p:childTnLst>
                              <p:par>
                                <p:cTn id="40" presetID="14" presetClass="entr" presetSubtype="5" fill="hold" nodeType="click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randombar(vertical)">
                                      <p:cBhvr>
                                        <p:cTn id="42" dur="500"/>
                                        <p:tgtEl>
                                          <p:spTgt spid="12"/>
                                        </p:tgtEl>
                                      </p:cBhvr>
                                    </p:animEffect>
                                  </p:childTnLst>
                                </p:cTn>
                              </p:par>
                              <p:par>
                                <p:cTn id="43" presetID="14" presetClass="entr" presetSubtype="5" fill="hold" nodeType="withEffect">
                                  <p:stCondLst>
                                    <p:cond delay="0"/>
                                  </p:stCondLst>
                                  <p:childTnLst>
                                    <p:set>
                                      <p:cBhvr>
                                        <p:cTn id="44" dur="1" fill="hold">
                                          <p:stCondLst>
                                            <p:cond delay="0"/>
                                          </p:stCondLst>
                                        </p:cTn>
                                        <p:tgtEl>
                                          <p:spTgt spid="9230"/>
                                        </p:tgtEl>
                                        <p:attrNameLst>
                                          <p:attrName>style.visibility</p:attrName>
                                        </p:attrNameLst>
                                      </p:cBhvr>
                                      <p:to>
                                        <p:strVal val="visible"/>
                                      </p:to>
                                    </p:set>
                                    <p:animEffect transition="in" filter="randombar(vertical)">
                                      <p:cBhvr>
                                        <p:cTn id="45" dur="500"/>
                                        <p:tgtEl>
                                          <p:spTgt spid="9230"/>
                                        </p:tgtEl>
                                      </p:cBhvr>
                                    </p:animEffect>
                                  </p:childTnLst>
                                </p:cTn>
                              </p:par>
                            </p:childTnLst>
                          </p:cTn>
                        </p:par>
                      </p:childTnLst>
                    </p:cTn>
                  </p:par>
                  <p:par>
                    <p:cTn id="46" fill="hold" nodeType="clickPar">
                      <p:stCondLst>
                        <p:cond delay="indefinite"/>
                      </p:stCondLst>
                      <p:childTnLst>
                        <p:par>
                          <p:cTn id="47" fill="hold" nodeType="withGroup">
                            <p:stCondLst>
                              <p:cond delay="0"/>
                            </p:stCondLst>
                            <p:childTnLst>
                              <p:par>
                                <p:cTn id="48" presetID="21" presetClass="entr" presetSubtype="4" fill="hold" nodeType="clickEffect">
                                  <p:stCondLst>
                                    <p:cond delay="0"/>
                                  </p:stCondLst>
                                  <p:childTnLst>
                                    <p:set>
                                      <p:cBhvr>
                                        <p:cTn id="49" dur="1" fill="hold">
                                          <p:stCondLst>
                                            <p:cond delay="0"/>
                                          </p:stCondLst>
                                        </p:cTn>
                                        <p:tgtEl>
                                          <p:spTgt spid="21"/>
                                        </p:tgtEl>
                                        <p:attrNameLst>
                                          <p:attrName>style.visibility</p:attrName>
                                        </p:attrNameLst>
                                      </p:cBhvr>
                                      <p:to>
                                        <p:strVal val="visible"/>
                                      </p:to>
                                    </p:set>
                                    <p:animEffect transition="in" filter="wheel(4)">
                                      <p:cBhvr>
                                        <p:cTn id="50" dur="2000"/>
                                        <p:tgtEl>
                                          <p:spTgt spid="21"/>
                                        </p:tgtEl>
                                      </p:cBhvr>
                                    </p:animEffect>
                                  </p:childTnLst>
                                </p:cTn>
                              </p:par>
                              <p:par>
                                <p:cTn id="51" presetID="21" presetClass="entr" presetSubtype="4" fill="hold" nodeType="withEffect">
                                  <p:stCondLst>
                                    <p:cond delay="0"/>
                                  </p:stCondLst>
                                  <p:childTnLst>
                                    <p:set>
                                      <p:cBhvr>
                                        <p:cTn id="52" dur="1" fill="hold">
                                          <p:stCondLst>
                                            <p:cond delay="0"/>
                                          </p:stCondLst>
                                        </p:cTn>
                                        <p:tgtEl>
                                          <p:spTgt spid="9220"/>
                                        </p:tgtEl>
                                        <p:attrNameLst>
                                          <p:attrName>style.visibility</p:attrName>
                                        </p:attrNameLst>
                                      </p:cBhvr>
                                      <p:to>
                                        <p:strVal val="visible"/>
                                      </p:to>
                                    </p:set>
                                    <p:animEffect transition="in" filter="wheel(4)">
                                      <p:cBhvr>
                                        <p:cTn id="53" dur="2000"/>
                                        <p:tgtEl>
                                          <p:spTgt spid="9220"/>
                                        </p:tgtEl>
                                      </p:cBhvr>
                                    </p:animEffect>
                                  </p:childTnLst>
                                </p:cTn>
                              </p:par>
                            </p:childTnLst>
                          </p:cTn>
                        </p:par>
                      </p:childTnLst>
                    </p:cTn>
                  </p:par>
                  <p:par>
                    <p:cTn id="54" fill="hold" nodeType="clickPar">
                      <p:stCondLst>
                        <p:cond delay="indefinite"/>
                      </p:stCondLst>
                      <p:childTnLst>
                        <p:par>
                          <p:cTn id="55" fill="hold" nodeType="withGroup">
                            <p:stCondLst>
                              <p:cond delay="0"/>
                            </p:stCondLst>
                            <p:childTnLst>
                              <p:par>
                                <p:cTn id="56" presetID="2" presetClass="entr" presetSubtype="2" fill="hold" nodeType="clickEffect">
                                  <p:stCondLst>
                                    <p:cond delay="0"/>
                                  </p:stCondLst>
                                  <p:childTnLst>
                                    <p:set>
                                      <p:cBhvr>
                                        <p:cTn id="57" dur="1" fill="hold">
                                          <p:stCondLst>
                                            <p:cond delay="0"/>
                                          </p:stCondLst>
                                        </p:cTn>
                                        <p:tgtEl>
                                          <p:spTgt spid="8"/>
                                        </p:tgtEl>
                                        <p:attrNameLst>
                                          <p:attrName>style.visibility</p:attrName>
                                        </p:attrNameLst>
                                      </p:cBhvr>
                                      <p:to>
                                        <p:strVal val="visible"/>
                                      </p:to>
                                    </p:set>
                                    <p:anim calcmode="lin" valueType="num">
                                      <p:cBhvr additive="base">
                                        <p:cTn id="58" dur="500" fill="hold"/>
                                        <p:tgtEl>
                                          <p:spTgt spid="8"/>
                                        </p:tgtEl>
                                        <p:attrNameLst>
                                          <p:attrName>ppt_x</p:attrName>
                                        </p:attrNameLst>
                                      </p:cBhvr>
                                      <p:tavLst>
                                        <p:tav tm="0">
                                          <p:val>
                                            <p:strVal val="1+#ppt_w/2"/>
                                          </p:val>
                                        </p:tav>
                                        <p:tav tm="100000">
                                          <p:val>
                                            <p:strVal val="#ppt_x"/>
                                          </p:val>
                                        </p:tav>
                                      </p:tavLst>
                                    </p:anim>
                                    <p:anim calcmode="lin" valueType="num">
                                      <p:cBhvr additive="base">
                                        <p:cTn id="59" dur="500" fill="hold"/>
                                        <p:tgtEl>
                                          <p:spTgt spid="8"/>
                                        </p:tgtEl>
                                        <p:attrNameLst>
                                          <p:attrName>ppt_y</p:attrName>
                                        </p:attrNameLst>
                                      </p:cBhvr>
                                      <p:tavLst>
                                        <p:tav tm="0">
                                          <p:val>
                                            <p:strVal val="#ppt_y"/>
                                          </p:val>
                                        </p:tav>
                                        <p:tav tm="100000">
                                          <p:val>
                                            <p:strVal val="#ppt_y"/>
                                          </p:val>
                                        </p:tav>
                                      </p:tavLst>
                                    </p:anim>
                                  </p:childTnLst>
                                </p:cTn>
                              </p:par>
                              <p:par>
                                <p:cTn id="60" presetID="2" presetClass="entr" presetSubtype="2" fill="hold" nodeType="withEffect">
                                  <p:stCondLst>
                                    <p:cond delay="0"/>
                                  </p:stCondLst>
                                  <p:childTnLst>
                                    <p:set>
                                      <p:cBhvr>
                                        <p:cTn id="61" dur="1" fill="hold">
                                          <p:stCondLst>
                                            <p:cond delay="0"/>
                                          </p:stCondLst>
                                        </p:cTn>
                                        <p:tgtEl>
                                          <p:spTgt spid="9221"/>
                                        </p:tgtEl>
                                        <p:attrNameLst>
                                          <p:attrName>style.visibility</p:attrName>
                                        </p:attrNameLst>
                                      </p:cBhvr>
                                      <p:to>
                                        <p:strVal val="visible"/>
                                      </p:to>
                                    </p:set>
                                    <p:anim calcmode="lin" valueType="num">
                                      <p:cBhvr additive="base">
                                        <p:cTn id="62" dur="500" fill="hold"/>
                                        <p:tgtEl>
                                          <p:spTgt spid="9221"/>
                                        </p:tgtEl>
                                        <p:attrNameLst>
                                          <p:attrName>ppt_x</p:attrName>
                                        </p:attrNameLst>
                                      </p:cBhvr>
                                      <p:tavLst>
                                        <p:tav tm="0">
                                          <p:val>
                                            <p:strVal val="1+#ppt_w/2"/>
                                          </p:val>
                                        </p:tav>
                                        <p:tav tm="100000">
                                          <p:val>
                                            <p:strVal val="#ppt_x"/>
                                          </p:val>
                                        </p:tav>
                                      </p:tavLst>
                                    </p:anim>
                                    <p:anim calcmode="lin" valueType="num">
                                      <p:cBhvr additive="base">
                                        <p:cTn id="63" dur="500" fill="hold"/>
                                        <p:tgtEl>
                                          <p:spTgt spid="9221"/>
                                        </p:tgtEl>
                                        <p:attrNameLst>
                                          <p:attrName>ppt_y</p:attrName>
                                        </p:attrNameLst>
                                      </p:cBhvr>
                                      <p:tavLst>
                                        <p:tav tm="0">
                                          <p:val>
                                            <p:strVal val="#ppt_y"/>
                                          </p:val>
                                        </p:tav>
                                        <p:tav tm="100000">
                                          <p:val>
                                            <p:strVal val="#ppt_y"/>
                                          </p:val>
                                        </p:tav>
                                      </p:tavLst>
                                    </p:anim>
                                  </p:childTnLst>
                                </p:cTn>
                              </p:par>
                              <p:par>
                                <p:cTn id="64" presetID="53" presetClass="entr" presetSubtype="528" fill="hold" nodeType="withEffect">
                                  <p:stCondLst>
                                    <p:cond delay="0"/>
                                  </p:stCondLst>
                                  <p:childTnLst>
                                    <p:set>
                                      <p:cBhvr>
                                        <p:cTn id="65" dur="1" fill="hold">
                                          <p:stCondLst>
                                            <p:cond delay="0"/>
                                          </p:stCondLst>
                                        </p:cTn>
                                        <p:tgtEl>
                                          <p:spTgt spid="26"/>
                                        </p:tgtEl>
                                        <p:attrNameLst>
                                          <p:attrName>style.visibility</p:attrName>
                                        </p:attrNameLst>
                                      </p:cBhvr>
                                      <p:to>
                                        <p:strVal val="visible"/>
                                      </p:to>
                                    </p:set>
                                    <p:anim calcmode="lin" valueType="num">
                                      <p:cBhvr>
                                        <p:cTn id="66" dur="500" fill="hold"/>
                                        <p:tgtEl>
                                          <p:spTgt spid="26"/>
                                        </p:tgtEl>
                                        <p:attrNameLst>
                                          <p:attrName>ppt_w</p:attrName>
                                        </p:attrNameLst>
                                      </p:cBhvr>
                                      <p:tavLst>
                                        <p:tav tm="0">
                                          <p:val>
                                            <p:fltVal val="0"/>
                                          </p:val>
                                        </p:tav>
                                        <p:tav tm="100000">
                                          <p:val>
                                            <p:strVal val="#ppt_w"/>
                                          </p:val>
                                        </p:tav>
                                      </p:tavLst>
                                    </p:anim>
                                    <p:anim calcmode="lin" valueType="num">
                                      <p:cBhvr>
                                        <p:cTn id="67" dur="500" fill="hold"/>
                                        <p:tgtEl>
                                          <p:spTgt spid="26"/>
                                        </p:tgtEl>
                                        <p:attrNameLst>
                                          <p:attrName>ppt_h</p:attrName>
                                        </p:attrNameLst>
                                      </p:cBhvr>
                                      <p:tavLst>
                                        <p:tav tm="0">
                                          <p:val>
                                            <p:fltVal val="0"/>
                                          </p:val>
                                        </p:tav>
                                        <p:tav tm="100000">
                                          <p:val>
                                            <p:strVal val="#ppt_h"/>
                                          </p:val>
                                        </p:tav>
                                      </p:tavLst>
                                    </p:anim>
                                    <p:animEffect transition="in" filter="fade">
                                      <p:cBhvr>
                                        <p:cTn id="68" dur="500"/>
                                        <p:tgtEl>
                                          <p:spTgt spid="26"/>
                                        </p:tgtEl>
                                      </p:cBhvr>
                                    </p:animEffect>
                                    <p:anim calcmode="lin" valueType="num">
                                      <p:cBhvr>
                                        <p:cTn id="69" dur="500" fill="hold"/>
                                        <p:tgtEl>
                                          <p:spTgt spid="26"/>
                                        </p:tgtEl>
                                        <p:attrNameLst>
                                          <p:attrName>ppt_x</p:attrName>
                                        </p:attrNameLst>
                                      </p:cBhvr>
                                      <p:tavLst>
                                        <p:tav tm="0">
                                          <p:val>
                                            <p:fltVal val="0.5"/>
                                          </p:val>
                                        </p:tav>
                                        <p:tav tm="100000">
                                          <p:val>
                                            <p:strVal val="#ppt_x"/>
                                          </p:val>
                                        </p:tav>
                                      </p:tavLst>
                                    </p:anim>
                                    <p:anim calcmode="lin" valueType="num">
                                      <p:cBhvr>
                                        <p:cTn id="70" dur="500" fill="hold"/>
                                        <p:tgtEl>
                                          <p:spTgt spid="26"/>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Marcador de contenido 1">
            <a:extLst>
              <a:ext uri="{FF2B5EF4-FFF2-40B4-BE49-F238E27FC236}">
                <a16:creationId xmlns:a16="http://schemas.microsoft.com/office/drawing/2014/main" id="{148D2094-5C03-4D6A-AB89-9191675DECD0}"/>
              </a:ext>
            </a:extLst>
          </p:cNvPr>
          <p:cNvGraphicFramePr>
            <a:graphicFrameLocks noGrp="1"/>
          </p:cNvGraphicFramePr>
          <p:nvPr>
            <p:ph idx="1"/>
            <p:extLst>
              <p:ext uri="{D42A27DB-BD31-4B8C-83A1-F6EECF244321}">
                <p14:modId xmlns:p14="http://schemas.microsoft.com/office/powerpoint/2010/main" val="2364432269"/>
              </p:ext>
            </p:extLst>
          </p:nvPr>
        </p:nvGraphicFramePr>
        <p:xfrm>
          <a:off x="0" y="0"/>
          <a:ext cx="12191999" cy="6858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242" name="1 Título">
            <a:extLst>
              <a:ext uri="{FF2B5EF4-FFF2-40B4-BE49-F238E27FC236}">
                <a16:creationId xmlns:a16="http://schemas.microsoft.com/office/drawing/2014/main" id="{A649BACA-E660-47A9-BCDA-CADD2C364339}"/>
              </a:ext>
            </a:extLst>
          </p:cNvPr>
          <p:cNvSpPr>
            <a:spLocks noGrp="1"/>
          </p:cNvSpPr>
          <p:nvPr>
            <p:ph type="title"/>
          </p:nvPr>
        </p:nvSpPr>
        <p:spPr>
          <a:xfrm rot="5400000">
            <a:off x="9920950" y="2553861"/>
            <a:ext cx="3180385" cy="1083212"/>
          </a:xfr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a:normAutofit/>
          </a:bodyPr>
          <a:lstStyle/>
          <a:p>
            <a:pPr algn="ctr" eaLnBrk="1" hangingPunct="1"/>
            <a:r>
              <a:rPr lang="es-ES" altLang="es-MX" sz="2800" b="1" dirty="0"/>
              <a:t>Los humanos y el RP</a:t>
            </a:r>
            <a:endParaRPr lang="es-MX" altLang="es-MX" sz="2800" b="1" dirty="0"/>
          </a:p>
        </p:txBody>
      </p:sp>
      <p:sp>
        <p:nvSpPr>
          <p:cNvPr id="3" name="Flecha: a la derecha con bandas 2">
            <a:extLst>
              <a:ext uri="{FF2B5EF4-FFF2-40B4-BE49-F238E27FC236}">
                <a16:creationId xmlns:a16="http://schemas.microsoft.com/office/drawing/2014/main" id="{EFE892CA-C220-4687-BEAF-CFA7A7C3FAEA}"/>
              </a:ext>
            </a:extLst>
          </p:cNvPr>
          <p:cNvSpPr/>
          <p:nvPr/>
        </p:nvSpPr>
        <p:spPr>
          <a:xfrm rot="10800000">
            <a:off x="9747075" y="2789199"/>
            <a:ext cx="1083212" cy="1069144"/>
          </a:xfrm>
          <a:prstGeom prst="striped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s-MX"/>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242"/>
                                        </p:tgtEl>
                                        <p:attrNameLst>
                                          <p:attrName>style.visibility</p:attrName>
                                        </p:attrNameLst>
                                      </p:cBhvr>
                                      <p:to>
                                        <p:strVal val="visible"/>
                                      </p:to>
                                    </p:set>
                                    <p:anim calcmode="lin" valueType="num">
                                      <p:cBhvr additive="base">
                                        <p:cTn id="7" dur="500" fill="hold"/>
                                        <p:tgtEl>
                                          <p:spTgt spid="10242"/>
                                        </p:tgtEl>
                                        <p:attrNameLst>
                                          <p:attrName>ppt_x</p:attrName>
                                        </p:attrNameLst>
                                      </p:cBhvr>
                                      <p:tavLst>
                                        <p:tav tm="0">
                                          <p:val>
                                            <p:strVal val="1+#ppt_w/2"/>
                                          </p:val>
                                        </p:tav>
                                        <p:tav tm="100000">
                                          <p:val>
                                            <p:strVal val="#ppt_x"/>
                                          </p:val>
                                        </p:tav>
                                      </p:tavLst>
                                    </p:anim>
                                    <p:anim calcmode="lin" valueType="num">
                                      <p:cBhvr additive="base">
                                        <p:cTn id="8" dur="500" fill="hold"/>
                                        <p:tgtEl>
                                          <p:spTgt spid="1024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7" presetClass="emph" presetSubtype="0" fill="remove" grpId="0" nodeType="clickEffect">
                                  <p:stCondLst>
                                    <p:cond delay="0"/>
                                  </p:stCondLst>
                                  <p:childTnLst>
                                    <p:animClr clrSpc="rgb" dir="cw">
                                      <p:cBhvr override="childStyle">
                                        <p:cTn id="12" dur="250" autoRev="1" fill="remove"/>
                                        <p:tgtEl>
                                          <p:spTgt spid="3"/>
                                        </p:tgtEl>
                                        <p:attrNameLst>
                                          <p:attrName>style.color</p:attrName>
                                        </p:attrNameLst>
                                      </p:cBhvr>
                                      <p:to>
                                        <a:schemeClr val="bg1"/>
                                      </p:to>
                                    </p:animClr>
                                    <p:animClr clrSpc="rgb" dir="cw">
                                      <p:cBhvr>
                                        <p:cTn id="13" dur="250" autoRev="1" fill="remove"/>
                                        <p:tgtEl>
                                          <p:spTgt spid="3"/>
                                        </p:tgtEl>
                                        <p:attrNameLst>
                                          <p:attrName>fillcolor</p:attrName>
                                        </p:attrNameLst>
                                      </p:cBhvr>
                                      <p:to>
                                        <a:schemeClr val="bg1"/>
                                      </p:to>
                                    </p:animClr>
                                    <p:set>
                                      <p:cBhvr>
                                        <p:cTn id="14" dur="250" autoRev="1" fill="remove"/>
                                        <p:tgtEl>
                                          <p:spTgt spid="3"/>
                                        </p:tgtEl>
                                        <p:attrNameLst>
                                          <p:attrName>fill.type</p:attrName>
                                        </p:attrNameLst>
                                      </p:cBhvr>
                                      <p:to>
                                        <p:strVal val="solid"/>
                                      </p:to>
                                    </p:set>
                                    <p:set>
                                      <p:cBhvr>
                                        <p:cTn id="15" dur="250" autoRev="1" fill="remove"/>
                                        <p:tgtEl>
                                          <p:spTgt spid="3"/>
                                        </p:tgtEl>
                                        <p:attrNameLst>
                                          <p:attrName>fill.on</p:attrName>
                                        </p:attrNameLst>
                                      </p:cBhvr>
                                      <p:to>
                                        <p:strVal val="true"/>
                                      </p:to>
                                    </p:se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2">
                                            <p:graphicEl>
                                              <a:dgm id="{05A5AC6B-CB9F-4719-87A4-549255148138}"/>
                                            </p:graphicEl>
                                          </p:spTgt>
                                        </p:tgtEl>
                                        <p:attrNameLst>
                                          <p:attrName>style.visibility</p:attrName>
                                        </p:attrNameLst>
                                      </p:cBhvr>
                                      <p:to>
                                        <p:strVal val="visible"/>
                                      </p:to>
                                    </p:set>
                                    <p:animEffect transition="in" filter="wipe(left)">
                                      <p:cBhvr>
                                        <p:cTn id="20" dur="500"/>
                                        <p:tgtEl>
                                          <p:spTgt spid="2">
                                            <p:graphicEl>
                                              <a:dgm id="{05A5AC6B-CB9F-4719-87A4-549255148138}"/>
                                            </p:graphicEl>
                                          </p:spTgt>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2">
                                            <p:graphicEl>
                                              <a:dgm id="{EA9A13A7-CE47-4187-960B-4F2714F6BB9D}"/>
                                            </p:graphicEl>
                                          </p:spTgt>
                                        </p:tgtEl>
                                        <p:attrNameLst>
                                          <p:attrName>style.visibility</p:attrName>
                                        </p:attrNameLst>
                                      </p:cBhvr>
                                      <p:to>
                                        <p:strVal val="visible"/>
                                      </p:to>
                                    </p:set>
                                    <p:animEffect transition="in" filter="wipe(left)">
                                      <p:cBhvr>
                                        <p:cTn id="25" dur="500"/>
                                        <p:tgtEl>
                                          <p:spTgt spid="2">
                                            <p:graphicEl>
                                              <a:dgm id="{EA9A13A7-CE47-4187-960B-4F2714F6BB9D}"/>
                                            </p:graphicEl>
                                          </p:spTgt>
                                        </p:tgtEl>
                                      </p:cBhvr>
                                    </p:animEffect>
                                  </p:childTnLst>
                                </p:cTn>
                              </p:par>
                              <p:par>
                                <p:cTn id="26" presetID="22" presetClass="entr" presetSubtype="8" fill="hold" grpId="0" nodeType="withEffect">
                                  <p:stCondLst>
                                    <p:cond delay="0"/>
                                  </p:stCondLst>
                                  <p:childTnLst>
                                    <p:set>
                                      <p:cBhvr>
                                        <p:cTn id="27" dur="1" fill="hold">
                                          <p:stCondLst>
                                            <p:cond delay="0"/>
                                          </p:stCondLst>
                                        </p:cTn>
                                        <p:tgtEl>
                                          <p:spTgt spid="2">
                                            <p:graphicEl>
                                              <a:dgm id="{765B6846-66C3-446D-B52A-DE4595334E7F}"/>
                                            </p:graphicEl>
                                          </p:spTgt>
                                        </p:tgtEl>
                                        <p:attrNameLst>
                                          <p:attrName>style.visibility</p:attrName>
                                        </p:attrNameLst>
                                      </p:cBhvr>
                                      <p:to>
                                        <p:strVal val="visible"/>
                                      </p:to>
                                    </p:set>
                                    <p:animEffect transition="in" filter="wipe(left)">
                                      <p:cBhvr>
                                        <p:cTn id="28" dur="500"/>
                                        <p:tgtEl>
                                          <p:spTgt spid="2">
                                            <p:graphicEl>
                                              <a:dgm id="{765B6846-66C3-446D-B52A-DE4595334E7F}"/>
                                            </p:graphicEl>
                                          </p:spTgt>
                                        </p:tgtEl>
                                      </p:cBhvr>
                                    </p:animEffect>
                                  </p:childTnLst>
                                </p:cTn>
                              </p:par>
                              <p:par>
                                <p:cTn id="29" presetID="22" presetClass="entr" presetSubtype="8" fill="hold" grpId="0" nodeType="withEffect">
                                  <p:stCondLst>
                                    <p:cond delay="0"/>
                                  </p:stCondLst>
                                  <p:childTnLst>
                                    <p:set>
                                      <p:cBhvr>
                                        <p:cTn id="30" dur="1" fill="hold">
                                          <p:stCondLst>
                                            <p:cond delay="0"/>
                                          </p:stCondLst>
                                        </p:cTn>
                                        <p:tgtEl>
                                          <p:spTgt spid="2">
                                            <p:graphicEl>
                                              <a:dgm id="{83692150-1AE0-4113-BB6E-C609DB95FC37}"/>
                                            </p:graphicEl>
                                          </p:spTgt>
                                        </p:tgtEl>
                                        <p:attrNameLst>
                                          <p:attrName>style.visibility</p:attrName>
                                        </p:attrNameLst>
                                      </p:cBhvr>
                                      <p:to>
                                        <p:strVal val="visible"/>
                                      </p:to>
                                    </p:set>
                                    <p:animEffect transition="in" filter="wipe(left)">
                                      <p:cBhvr>
                                        <p:cTn id="31" dur="500"/>
                                        <p:tgtEl>
                                          <p:spTgt spid="2">
                                            <p:graphicEl>
                                              <a:dgm id="{83692150-1AE0-4113-BB6E-C609DB95FC37}"/>
                                            </p:graphicEl>
                                          </p:spTgt>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2">
                                            <p:graphicEl>
                                              <a:dgm id="{7BEC6C39-1AC3-4410-9370-3F7C6EF244E7}"/>
                                            </p:graphicEl>
                                          </p:spTgt>
                                        </p:tgtEl>
                                        <p:attrNameLst>
                                          <p:attrName>style.visibility</p:attrName>
                                        </p:attrNameLst>
                                      </p:cBhvr>
                                      <p:to>
                                        <p:strVal val="visible"/>
                                      </p:to>
                                    </p:set>
                                    <p:animEffect transition="in" filter="wipe(left)">
                                      <p:cBhvr>
                                        <p:cTn id="36" dur="500"/>
                                        <p:tgtEl>
                                          <p:spTgt spid="2">
                                            <p:graphicEl>
                                              <a:dgm id="{7BEC6C39-1AC3-4410-9370-3F7C6EF244E7}"/>
                                            </p:graphicEl>
                                          </p:spTgt>
                                        </p:tgtEl>
                                      </p:cBhvr>
                                    </p:animEffect>
                                  </p:childTnLst>
                                </p:cTn>
                              </p:par>
                              <p:par>
                                <p:cTn id="37" presetID="22" presetClass="entr" presetSubtype="8" fill="hold" grpId="0" nodeType="withEffect">
                                  <p:stCondLst>
                                    <p:cond delay="0"/>
                                  </p:stCondLst>
                                  <p:childTnLst>
                                    <p:set>
                                      <p:cBhvr>
                                        <p:cTn id="38" dur="1" fill="hold">
                                          <p:stCondLst>
                                            <p:cond delay="0"/>
                                          </p:stCondLst>
                                        </p:cTn>
                                        <p:tgtEl>
                                          <p:spTgt spid="2">
                                            <p:graphicEl>
                                              <a:dgm id="{4AF5800E-5453-47FA-A2FE-6247030CCEDA}"/>
                                            </p:graphicEl>
                                          </p:spTgt>
                                        </p:tgtEl>
                                        <p:attrNameLst>
                                          <p:attrName>style.visibility</p:attrName>
                                        </p:attrNameLst>
                                      </p:cBhvr>
                                      <p:to>
                                        <p:strVal val="visible"/>
                                      </p:to>
                                    </p:set>
                                    <p:animEffect transition="in" filter="wipe(left)">
                                      <p:cBhvr>
                                        <p:cTn id="39" dur="500"/>
                                        <p:tgtEl>
                                          <p:spTgt spid="2">
                                            <p:graphicEl>
                                              <a:dgm id="{4AF5800E-5453-47FA-A2FE-6247030CCEDA}"/>
                                            </p:graphicEl>
                                          </p:spTgt>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grpId="0" nodeType="clickEffect">
                                  <p:stCondLst>
                                    <p:cond delay="0"/>
                                  </p:stCondLst>
                                  <p:childTnLst>
                                    <p:set>
                                      <p:cBhvr>
                                        <p:cTn id="43" dur="1" fill="hold">
                                          <p:stCondLst>
                                            <p:cond delay="0"/>
                                          </p:stCondLst>
                                        </p:cTn>
                                        <p:tgtEl>
                                          <p:spTgt spid="2">
                                            <p:graphicEl>
                                              <a:dgm id="{5E70E86D-2A3B-46BC-B7B0-FCF08D6FAF48}"/>
                                            </p:graphicEl>
                                          </p:spTgt>
                                        </p:tgtEl>
                                        <p:attrNameLst>
                                          <p:attrName>style.visibility</p:attrName>
                                        </p:attrNameLst>
                                      </p:cBhvr>
                                      <p:to>
                                        <p:strVal val="visible"/>
                                      </p:to>
                                    </p:set>
                                    <p:animEffect transition="in" filter="wipe(left)">
                                      <p:cBhvr>
                                        <p:cTn id="44" dur="500"/>
                                        <p:tgtEl>
                                          <p:spTgt spid="2">
                                            <p:graphicEl>
                                              <a:dgm id="{5E70E86D-2A3B-46BC-B7B0-FCF08D6FAF48}"/>
                                            </p:graphicEl>
                                          </p:spTgt>
                                        </p:tgtEl>
                                      </p:cBhvr>
                                    </p:animEffect>
                                  </p:childTnLst>
                                </p:cTn>
                              </p:par>
                              <p:par>
                                <p:cTn id="45" presetID="22" presetClass="entr" presetSubtype="8" fill="hold" grpId="0" nodeType="withEffect">
                                  <p:stCondLst>
                                    <p:cond delay="0"/>
                                  </p:stCondLst>
                                  <p:childTnLst>
                                    <p:set>
                                      <p:cBhvr>
                                        <p:cTn id="46" dur="1" fill="hold">
                                          <p:stCondLst>
                                            <p:cond delay="0"/>
                                          </p:stCondLst>
                                        </p:cTn>
                                        <p:tgtEl>
                                          <p:spTgt spid="2">
                                            <p:graphicEl>
                                              <a:dgm id="{3EC40F53-4163-4E78-AF0A-086C72FCEC78}"/>
                                            </p:graphicEl>
                                          </p:spTgt>
                                        </p:tgtEl>
                                        <p:attrNameLst>
                                          <p:attrName>style.visibility</p:attrName>
                                        </p:attrNameLst>
                                      </p:cBhvr>
                                      <p:to>
                                        <p:strVal val="visible"/>
                                      </p:to>
                                    </p:set>
                                    <p:animEffect transition="in" filter="wipe(left)">
                                      <p:cBhvr>
                                        <p:cTn id="47" dur="500"/>
                                        <p:tgtEl>
                                          <p:spTgt spid="2">
                                            <p:graphicEl>
                                              <a:dgm id="{3EC40F53-4163-4E78-AF0A-086C72FCEC78}"/>
                                            </p:graphicEl>
                                          </p:spTgt>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2">
                                            <p:graphicEl>
                                              <a:dgm id="{C3CA7477-A65A-4755-B5FD-45F4FB932306}"/>
                                            </p:graphicEl>
                                          </p:spTgt>
                                        </p:tgtEl>
                                        <p:attrNameLst>
                                          <p:attrName>style.visibility</p:attrName>
                                        </p:attrNameLst>
                                      </p:cBhvr>
                                      <p:to>
                                        <p:strVal val="visible"/>
                                      </p:to>
                                    </p:set>
                                    <p:animEffect transition="in" filter="wipe(left)">
                                      <p:cBhvr>
                                        <p:cTn id="52" dur="500"/>
                                        <p:tgtEl>
                                          <p:spTgt spid="2">
                                            <p:graphicEl>
                                              <a:dgm id="{C3CA7477-A65A-4755-B5FD-45F4FB932306}"/>
                                            </p:graphicEl>
                                          </p:spTgt>
                                        </p:tgtEl>
                                      </p:cBhvr>
                                    </p:animEffect>
                                  </p:childTnLst>
                                </p:cTn>
                              </p:par>
                              <p:par>
                                <p:cTn id="53" presetID="22" presetClass="entr" presetSubtype="8" fill="hold" grpId="0" nodeType="withEffect">
                                  <p:stCondLst>
                                    <p:cond delay="0"/>
                                  </p:stCondLst>
                                  <p:childTnLst>
                                    <p:set>
                                      <p:cBhvr>
                                        <p:cTn id="54" dur="1" fill="hold">
                                          <p:stCondLst>
                                            <p:cond delay="0"/>
                                          </p:stCondLst>
                                        </p:cTn>
                                        <p:tgtEl>
                                          <p:spTgt spid="2">
                                            <p:graphicEl>
                                              <a:dgm id="{399511AD-6CC0-483D-AEE9-4104F2E9A82E}"/>
                                            </p:graphicEl>
                                          </p:spTgt>
                                        </p:tgtEl>
                                        <p:attrNameLst>
                                          <p:attrName>style.visibility</p:attrName>
                                        </p:attrNameLst>
                                      </p:cBhvr>
                                      <p:to>
                                        <p:strVal val="visible"/>
                                      </p:to>
                                    </p:set>
                                    <p:animEffect transition="in" filter="wipe(left)">
                                      <p:cBhvr>
                                        <p:cTn id="55" dur="500"/>
                                        <p:tgtEl>
                                          <p:spTgt spid="2">
                                            <p:graphicEl>
                                              <a:dgm id="{399511AD-6CC0-483D-AEE9-4104F2E9A82E}"/>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Sub>
          <a:bldDgm bld="one"/>
        </p:bldSub>
      </p:bldGraphic>
      <p:bldP spid="10242" grpId="0" animBg="1"/>
      <p:bldP spid="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1 Título">
            <a:extLst>
              <a:ext uri="{FF2B5EF4-FFF2-40B4-BE49-F238E27FC236}">
                <a16:creationId xmlns:a16="http://schemas.microsoft.com/office/drawing/2014/main" id="{83FF1C85-FC7F-4B1A-98D4-1ED1840150E6}"/>
              </a:ext>
            </a:extLst>
          </p:cNvPr>
          <p:cNvSpPr>
            <a:spLocks noGrp="1"/>
          </p:cNvSpPr>
          <p:nvPr>
            <p:ph type="title"/>
          </p:nvPr>
        </p:nvSpPr>
        <p:spPr>
          <a:xfrm>
            <a:off x="307145" y="260956"/>
            <a:ext cx="1957753" cy="588865"/>
          </a:xfrm>
          <a:noFill/>
          <a:ln>
            <a:noFill/>
          </a:ln>
        </p:spPr>
        <p:style>
          <a:lnRef idx="0">
            <a:scrgbClr r="0" g="0" b="0"/>
          </a:lnRef>
          <a:fillRef idx="0">
            <a:scrgbClr r="0" g="0" b="0"/>
          </a:fillRef>
          <a:effectRef idx="0">
            <a:scrgbClr r="0" g="0" b="0"/>
          </a:effectRef>
          <a:fontRef idx="minor">
            <a:schemeClr val="dk1"/>
          </a:fontRef>
        </p:style>
        <p:txBody>
          <a:bodyPr/>
          <a:lstStyle/>
          <a:p>
            <a:pPr eaLnBrk="1" hangingPunct="1"/>
            <a:r>
              <a:rPr lang="es-ES" altLang="es-MX" sz="2800" b="1" dirty="0"/>
              <a:t>Actividad 1</a:t>
            </a:r>
            <a:endParaRPr lang="es-MX" altLang="es-MX" sz="2800" b="1" dirty="0"/>
          </a:p>
        </p:txBody>
      </p:sp>
      <p:graphicFrame>
        <p:nvGraphicFramePr>
          <p:cNvPr id="2" name="Marcador de contenido 1">
            <a:extLst>
              <a:ext uri="{FF2B5EF4-FFF2-40B4-BE49-F238E27FC236}">
                <a16:creationId xmlns:a16="http://schemas.microsoft.com/office/drawing/2014/main" id="{38605077-BCEA-4922-9EA2-A2526F67DAB4}"/>
              </a:ext>
            </a:extLst>
          </p:cNvPr>
          <p:cNvGraphicFramePr>
            <a:graphicFrameLocks noGrp="1"/>
          </p:cNvGraphicFramePr>
          <p:nvPr>
            <p:ph idx="1"/>
          </p:nvPr>
        </p:nvGraphicFramePr>
        <p:xfrm>
          <a:off x="2043113" y="1585913"/>
          <a:ext cx="8229600" cy="49387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Flecha: a la derecha 2">
            <a:extLst>
              <a:ext uri="{FF2B5EF4-FFF2-40B4-BE49-F238E27FC236}">
                <a16:creationId xmlns:a16="http://schemas.microsoft.com/office/drawing/2014/main" id="{CE49A3C7-86CC-4CD6-9F3B-B9330A7C297A}"/>
              </a:ext>
            </a:extLst>
          </p:cNvPr>
          <p:cNvSpPr/>
          <p:nvPr/>
        </p:nvSpPr>
        <p:spPr>
          <a:xfrm>
            <a:off x="320990" y="28136"/>
            <a:ext cx="1957753" cy="1030525"/>
          </a:xfrm>
          <a:prstGeom prst="rightArrow">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MX"/>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9" presetClass="emph" presetSubtype="0" fill="hold" grpId="0" nodeType="clickEffect">
                                  <p:stCondLst>
                                    <p:cond delay="0"/>
                                  </p:stCondLst>
                                  <p:childTnLst>
                                    <p:animClr clrSpc="rgb" dir="cw">
                                      <p:cBhvr override="childStyle">
                                        <p:cTn id="6" dur="500" fill="hold"/>
                                        <p:tgtEl>
                                          <p:spTgt spid="2"/>
                                        </p:tgtEl>
                                        <p:attrNameLst>
                                          <p:attrName>style.color</p:attrName>
                                        </p:attrNameLst>
                                      </p:cBhvr>
                                      <p:to>
                                        <a:srgbClr val="323F4F"/>
                                      </p:to>
                                    </p:animClr>
                                    <p:animClr clrSpc="rgb" dir="cw">
                                      <p:cBhvr>
                                        <p:cTn id="7" dur="500" fill="hold"/>
                                        <p:tgtEl>
                                          <p:spTgt spid="2"/>
                                        </p:tgtEl>
                                        <p:attrNameLst>
                                          <p:attrName>fillcolor</p:attrName>
                                        </p:attrNameLst>
                                      </p:cBhvr>
                                      <p:to>
                                        <a:srgbClr val="323F4F"/>
                                      </p:to>
                                    </p:animClr>
                                    <p:set>
                                      <p:cBhvr>
                                        <p:cTn id="8" dur="500" fill="hold"/>
                                        <p:tgtEl>
                                          <p:spTgt spid="2"/>
                                        </p:tgtEl>
                                        <p:attrNameLst>
                                          <p:attrName>fill.type</p:attrName>
                                        </p:attrNameLst>
                                      </p:cBhvr>
                                      <p:to>
                                        <p:strVal val="solid"/>
                                      </p:to>
                                    </p:set>
                                    <p:set>
                                      <p:cBhvr>
                                        <p:cTn id="9" dur="500" fill="hold"/>
                                        <p:tgtEl>
                                          <p:spTgt spid="2"/>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AsOne/>
      </p:bldGraphic>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1 Título">
            <a:extLst>
              <a:ext uri="{FF2B5EF4-FFF2-40B4-BE49-F238E27FC236}">
                <a16:creationId xmlns:a16="http://schemas.microsoft.com/office/drawing/2014/main" id="{A5087CD9-523A-49C8-B719-D6B13A676E0A}"/>
              </a:ext>
            </a:extLst>
          </p:cNvPr>
          <p:cNvSpPr>
            <a:spLocks noGrp="1"/>
          </p:cNvSpPr>
          <p:nvPr>
            <p:ph type="title"/>
          </p:nvPr>
        </p:nvSpPr>
        <p:spPr>
          <a:xfrm>
            <a:off x="1981200" y="341313"/>
            <a:ext cx="8229600" cy="1143000"/>
          </a:xfrm>
        </p:spPr>
        <p:txBody>
          <a:bodyPr/>
          <a:lstStyle/>
          <a:p>
            <a:pPr eaLnBrk="1" hangingPunct="1"/>
            <a:r>
              <a:rPr lang="es-ES" altLang="es-MX" sz="2800" b="1"/>
              <a:t>Los humanos y el reconocimiento de patrones</a:t>
            </a:r>
            <a:endParaRPr lang="es-MX" altLang="es-MX" sz="2800" b="1"/>
          </a:p>
        </p:txBody>
      </p:sp>
      <p:sp>
        <p:nvSpPr>
          <p:cNvPr id="12291" name="2 Marcador de contenido">
            <a:extLst>
              <a:ext uri="{FF2B5EF4-FFF2-40B4-BE49-F238E27FC236}">
                <a16:creationId xmlns:a16="http://schemas.microsoft.com/office/drawing/2014/main" id="{72E1A2D5-F9FC-404E-B912-5E0829FDDEEC}"/>
              </a:ext>
            </a:extLst>
          </p:cNvPr>
          <p:cNvSpPr>
            <a:spLocks noGrp="1"/>
          </p:cNvSpPr>
          <p:nvPr>
            <p:ph idx="1"/>
          </p:nvPr>
        </p:nvSpPr>
        <p:spPr>
          <a:xfrm>
            <a:off x="1981200" y="1628775"/>
            <a:ext cx="5545138" cy="762000"/>
          </a:xfrm>
        </p:spPr>
        <p:txBody>
          <a:bodyPr/>
          <a:lstStyle/>
          <a:p>
            <a:pPr algn="just" eaLnBrk="1" hangingPunct="1"/>
            <a:r>
              <a:rPr lang="es-ES" altLang="es-MX" sz="2400" b="1" i="1"/>
              <a:t> ¿Cómo identificar al leopardo…</a:t>
            </a:r>
          </a:p>
        </p:txBody>
      </p:sp>
      <p:sp>
        <p:nvSpPr>
          <p:cNvPr id="5" name="Rectangle 2">
            <a:extLst>
              <a:ext uri="{FF2B5EF4-FFF2-40B4-BE49-F238E27FC236}">
                <a16:creationId xmlns:a16="http://schemas.microsoft.com/office/drawing/2014/main" id="{821B2AC9-3313-47E9-9131-28A23D9B7ACD}"/>
              </a:ext>
            </a:extLst>
          </p:cNvPr>
          <p:cNvSpPr txBox="1">
            <a:spLocks noChangeArrowheads="1"/>
          </p:cNvSpPr>
          <p:nvPr/>
        </p:nvSpPr>
        <p:spPr bwMode="auto">
          <a:xfrm>
            <a:off x="1524000" y="-14288"/>
            <a:ext cx="9144000" cy="504826"/>
          </a:xfrm>
          <a:prstGeom prst="rect">
            <a:avLst/>
          </a:prstGeom>
          <a:solidFill>
            <a:schemeClr val="tx1"/>
          </a:solidFill>
          <a:ln w="9525">
            <a:noFill/>
            <a:miter lim="800000"/>
            <a:headEnd/>
            <a:tailEnd/>
          </a:ln>
        </p:spPr>
        <p:txBody>
          <a:bodyPr anchor="ctr"/>
          <a:lstStyle/>
          <a:p>
            <a:pPr eaLnBrk="1" hangingPunct="1">
              <a:defRPr/>
            </a:pPr>
            <a:r>
              <a:rPr lang="es-MX" sz="2400" b="1" dirty="0">
                <a:solidFill>
                  <a:srgbClr val="00B050"/>
                </a:solidFill>
                <a:latin typeface="+mj-lt"/>
                <a:ea typeface="+mj-ea"/>
                <a:cs typeface="+mj-cs"/>
              </a:rPr>
              <a:t>1.1 Introducción al Reconocimiento de Patrones</a:t>
            </a:r>
          </a:p>
        </p:txBody>
      </p:sp>
      <p:pic>
        <p:nvPicPr>
          <p:cNvPr id="12297" name="Picture 9" descr="Image result for felinos">
            <a:extLst>
              <a:ext uri="{FF2B5EF4-FFF2-40B4-BE49-F238E27FC236}">
                <a16:creationId xmlns:a16="http://schemas.microsoft.com/office/drawing/2014/main" id="{E740DE08-46EF-4591-8C53-410735C829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03512" y="2708920"/>
            <a:ext cx="8856980" cy="295232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37" fill="hold" nodeType="clickEffect">
                                  <p:stCondLst>
                                    <p:cond delay="0"/>
                                  </p:stCondLst>
                                  <p:childTnLst>
                                    <p:set>
                                      <p:cBhvr>
                                        <p:cTn id="6" dur="1" fill="hold">
                                          <p:stCondLst>
                                            <p:cond delay="0"/>
                                          </p:stCondLst>
                                        </p:cTn>
                                        <p:tgtEl>
                                          <p:spTgt spid="12297"/>
                                        </p:tgtEl>
                                        <p:attrNameLst>
                                          <p:attrName>style.visibility</p:attrName>
                                        </p:attrNameLst>
                                      </p:cBhvr>
                                      <p:to>
                                        <p:strVal val="visible"/>
                                      </p:to>
                                    </p:set>
                                    <p:animEffect transition="in" filter="barn(outVertical)">
                                      <p:cBhvr>
                                        <p:cTn id="7" dur="500"/>
                                        <p:tgtEl>
                                          <p:spTgt spid="122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1 Título">
            <a:extLst>
              <a:ext uri="{FF2B5EF4-FFF2-40B4-BE49-F238E27FC236}">
                <a16:creationId xmlns:a16="http://schemas.microsoft.com/office/drawing/2014/main" id="{81E524CA-B454-4513-99F9-870914C87F3D}"/>
              </a:ext>
            </a:extLst>
          </p:cNvPr>
          <p:cNvSpPr>
            <a:spLocks noGrp="1"/>
          </p:cNvSpPr>
          <p:nvPr>
            <p:ph type="title"/>
          </p:nvPr>
        </p:nvSpPr>
        <p:spPr>
          <a:xfrm>
            <a:off x="346393" y="179217"/>
            <a:ext cx="8229600" cy="1143000"/>
          </a:xfrm>
        </p:spPr>
        <p:txBody>
          <a:bodyPr/>
          <a:lstStyle/>
          <a:p>
            <a:pPr eaLnBrk="1" hangingPunct="1"/>
            <a:r>
              <a:rPr lang="es-ES" altLang="es-MX" sz="2800" b="1" dirty="0"/>
              <a:t>Los humanos y el RP</a:t>
            </a:r>
            <a:endParaRPr lang="es-MX" altLang="es-MX" sz="2800" b="1" dirty="0"/>
          </a:p>
        </p:txBody>
      </p:sp>
      <p:graphicFrame>
        <p:nvGraphicFramePr>
          <p:cNvPr id="2" name="Marcador de contenido 1">
            <a:extLst>
              <a:ext uri="{FF2B5EF4-FFF2-40B4-BE49-F238E27FC236}">
                <a16:creationId xmlns:a16="http://schemas.microsoft.com/office/drawing/2014/main" id="{CCD36A87-B8F3-4EEE-B420-FADFE9C57437}"/>
              </a:ext>
            </a:extLst>
          </p:cNvPr>
          <p:cNvGraphicFramePr>
            <a:graphicFrameLocks noGrp="1"/>
          </p:cNvGraphicFramePr>
          <p:nvPr>
            <p:ph idx="1"/>
            <p:extLst>
              <p:ext uri="{D42A27DB-BD31-4B8C-83A1-F6EECF244321}">
                <p14:modId xmlns:p14="http://schemas.microsoft.com/office/powerpoint/2010/main" val="2332131245"/>
              </p:ext>
            </p:extLst>
          </p:nvPr>
        </p:nvGraphicFramePr>
        <p:xfrm>
          <a:off x="484948" y="1322217"/>
          <a:ext cx="10923950" cy="13787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42"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out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AsOne/>
      </p:bldGraphic>
    </p:bldLst>
  </p:timing>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o" ma:contentTypeID="0x010100BA629573857B184D9846938DFED609F4" ma:contentTypeVersion="2" ma:contentTypeDescription="Crear nuevo documento." ma:contentTypeScope="" ma:versionID="b4900850bd9f20cfae4998cf88418671">
  <xsd:schema xmlns:xsd="http://www.w3.org/2001/XMLSchema" xmlns:xs="http://www.w3.org/2001/XMLSchema" xmlns:p="http://schemas.microsoft.com/office/2006/metadata/properties" xmlns:ns2="8475ca61-1117-4528-917e-4a6092de171a" targetNamespace="http://schemas.microsoft.com/office/2006/metadata/properties" ma:root="true" ma:fieldsID="1ab463fee2b0003c7337c5e4874278a9" ns2:_="">
    <xsd:import namespace="8475ca61-1117-4528-917e-4a6092de171a"/>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475ca61-1117-4528-917e-4a6092de171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C7ABBA0-F5AC-4DF5-94E4-33F523A92004}">
  <ds:schemaRefs>
    <ds:schemaRef ds:uri="http://schemas.microsoft.com/sharepoint/v3/contenttype/forms"/>
  </ds:schemaRefs>
</ds:datastoreItem>
</file>

<file path=customXml/itemProps2.xml><?xml version="1.0" encoding="utf-8"?>
<ds:datastoreItem xmlns:ds="http://schemas.openxmlformats.org/officeDocument/2006/customXml" ds:itemID="{23F001FD-9AAE-464E-9D12-29EF51D3045E}">
  <ds:schemaRefs>
    <ds:schemaRef ds:uri="8475ca61-1117-4528-917e-4a6092de171a"/>
    <ds:schemaRef ds:uri="http://schemas.openxmlformats.org/package/2006/metadata/core-properties"/>
    <ds:schemaRef ds:uri="http://purl.org/dc/dcmitype/"/>
    <ds:schemaRef ds:uri="http://schemas.microsoft.com/office/2006/documentManagement/types"/>
    <ds:schemaRef ds:uri="http://purl.org/dc/elements/1.1/"/>
    <ds:schemaRef ds:uri="http://www.w3.org/XML/1998/namespace"/>
    <ds:schemaRef ds:uri="http://schemas.microsoft.com/office/2006/metadata/properties"/>
    <ds:schemaRef ds:uri="http://schemas.microsoft.com/office/infopath/2007/PartnerControls"/>
    <ds:schemaRef ds:uri="http://purl.org/dc/terms/"/>
  </ds:schemaRefs>
</ds:datastoreItem>
</file>

<file path=customXml/itemProps3.xml><?xml version="1.0" encoding="utf-8"?>
<ds:datastoreItem xmlns:ds="http://schemas.openxmlformats.org/officeDocument/2006/customXml" ds:itemID="{35300C38-349D-4FA9-A468-09139A3701E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475ca61-1117-4528-917e-4a6092de171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206</TotalTime>
  <Words>3729</Words>
  <Application>Microsoft Office PowerPoint</Application>
  <PresentationFormat>Panorámica</PresentationFormat>
  <Paragraphs>396</Paragraphs>
  <Slides>48</Slides>
  <Notes>5</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48</vt:i4>
      </vt:variant>
    </vt:vector>
  </HeadingPairs>
  <TitlesOfParts>
    <vt:vector size="55" baseType="lpstr">
      <vt:lpstr>Arial</vt:lpstr>
      <vt:lpstr>Arial Narrow</vt:lpstr>
      <vt:lpstr>Calibri</vt:lpstr>
      <vt:lpstr>Calibri Light</vt:lpstr>
      <vt:lpstr>Times New Roman</vt:lpstr>
      <vt:lpstr>Wingdings</vt:lpstr>
      <vt:lpstr>Tema de Office</vt:lpstr>
      <vt:lpstr>Pattern Recognition</vt:lpstr>
      <vt:lpstr>Temas de la Unidad I </vt:lpstr>
      <vt:lpstr>Presentación de PowerPoint</vt:lpstr>
      <vt:lpstr>Presentación de PowerPoint</vt:lpstr>
      <vt:lpstr>Los humanos y el reconocimiento de patrones</vt:lpstr>
      <vt:lpstr>Los humanos y el RP</vt:lpstr>
      <vt:lpstr>Actividad 1</vt:lpstr>
      <vt:lpstr>Los humanos y el reconocimiento de patrones</vt:lpstr>
      <vt:lpstr>Los humanos y el RP</vt:lpstr>
      <vt:lpstr>Los humanos y el reconocimiento de patrones</vt:lpstr>
      <vt:lpstr>Los humanos y el reconocimiento de patrones</vt:lpstr>
      <vt:lpstr>Los humanos y el RP</vt:lpstr>
      <vt:lpstr>Presentación de PowerPoint</vt:lpstr>
      <vt:lpstr>Presentación de PowerPoint</vt:lpstr>
      <vt:lpstr>Presentación de PowerPoint</vt:lpstr>
      <vt:lpstr>Presentación de PowerPoint</vt:lpstr>
      <vt:lpstr>Presentación de PowerPoint</vt:lpstr>
      <vt:lpstr>Presentación de PowerPoint</vt:lpstr>
      <vt:lpstr>Problemas del RP</vt:lpstr>
      <vt:lpstr>Aplicaciones del RP</vt:lpstr>
      <vt:lpstr>Presentación de PowerPoint</vt:lpstr>
      <vt:lpstr>Aplicaciones (Ejs.)</vt:lpstr>
      <vt:lpstr>Presentación de PowerPoint</vt:lpstr>
      <vt:lpstr>1.2 Características</vt:lpstr>
      <vt:lpstr>Presentación de PowerPoint</vt:lpstr>
      <vt:lpstr>Presentación de PowerPoint</vt:lpstr>
      <vt:lpstr>Continuación…</vt:lpstr>
      <vt:lpstr>Continuación…</vt:lpstr>
      <vt:lpstr>Continuación…</vt:lpstr>
      <vt:lpstr>Presentación de PowerPoint</vt:lpstr>
      <vt:lpstr>Continuación</vt:lpstr>
      <vt:lpstr>Continuación</vt:lpstr>
      <vt:lpstr>Presentación de PowerPoint</vt:lpstr>
      <vt:lpstr>Presentación de PowerPoint</vt:lpstr>
      <vt:lpstr>Presentación de PowerPoint</vt:lpstr>
      <vt:lpstr>Representación de rasgos y patrones</vt:lpstr>
      <vt:lpstr>Repaso…</vt:lpstr>
      <vt:lpstr>Punto de Vista Formal:</vt:lpstr>
      <vt:lpstr>Ejemplo:</vt:lpstr>
      <vt:lpstr>Ejemplo:</vt:lpstr>
      <vt:lpstr>Clasificadores</vt:lpstr>
      <vt:lpstr>Consideraciones…</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Pattern Recognition</dc:title>
  <dc:creator>María Elena Cruz Meza</dc:creator>
  <cp:lastModifiedBy>Jorge Eduardo Castro Cruces</cp:lastModifiedBy>
  <cp:revision>5</cp:revision>
  <dcterms:created xsi:type="dcterms:W3CDTF">2021-02-22T17:11:13Z</dcterms:created>
  <dcterms:modified xsi:type="dcterms:W3CDTF">2021-03-10T18:44:31Z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0x010100BA629573857B184D9846938DFED609F4</vt:lpwstr>
  </property>
</Properties>
</file>